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71B13-B3D3-485F-B4AC-2EC4E695FD28}" type="datetimeFigureOut">
              <a:rPr lang="es-CO" smtClean="0"/>
              <a:t>19/03/2014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168D5-5DB7-441C-B922-1581C199EA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3167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168D5-5DB7-441C-B922-1581C199EAF1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497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6F-5FCB-4BEA-821D-A55E2E4D4F8C}" type="datetimeFigureOut">
              <a:rPr lang="es-CO" smtClean="0"/>
              <a:t>19/03/2014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C577-4315-43A2-9A6F-5C87CFAB8D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434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6F-5FCB-4BEA-821D-A55E2E4D4F8C}" type="datetimeFigureOut">
              <a:rPr lang="es-CO" smtClean="0"/>
              <a:t>19/03/2014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C577-4315-43A2-9A6F-5C87CFAB8D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182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6F-5FCB-4BEA-821D-A55E2E4D4F8C}" type="datetimeFigureOut">
              <a:rPr lang="es-CO" smtClean="0"/>
              <a:t>19/03/2014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C577-4315-43A2-9A6F-5C87CFAB8D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110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6F-5FCB-4BEA-821D-A55E2E4D4F8C}" type="datetimeFigureOut">
              <a:rPr lang="es-CO" smtClean="0"/>
              <a:t>19/03/2014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C577-4315-43A2-9A6F-5C87CFAB8D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987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6F-5FCB-4BEA-821D-A55E2E4D4F8C}" type="datetimeFigureOut">
              <a:rPr lang="es-CO" smtClean="0"/>
              <a:t>19/03/2014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C577-4315-43A2-9A6F-5C87CFAB8D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382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6F-5FCB-4BEA-821D-A55E2E4D4F8C}" type="datetimeFigureOut">
              <a:rPr lang="es-CO" smtClean="0"/>
              <a:t>19/03/2014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C577-4315-43A2-9A6F-5C87CFAB8D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291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6F-5FCB-4BEA-821D-A55E2E4D4F8C}" type="datetimeFigureOut">
              <a:rPr lang="es-CO" smtClean="0"/>
              <a:t>19/03/2014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C577-4315-43A2-9A6F-5C87CFAB8D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41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6F-5FCB-4BEA-821D-A55E2E4D4F8C}" type="datetimeFigureOut">
              <a:rPr lang="es-CO" smtClean="0"/>
              <a:t>19/03/2014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C577-4315-43A2-9A6F-5C87CFAB8D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607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6F-5FCB-4BEA-821D-A55E2E4D4F8C}" type="datetimeFigureOut">
              <a:rPr lang="es-CO" smtClean="0"/>
              <a:t>19/03/2014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C577-4315-43A2-9A6F-5C87CFAB8D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800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6F-5FCB-4BEA-821D-A55E2E4D4F8C}" type="datetimeFigureOut">
              <a:rPr lang="es-CO" smtClean="0"/>
              <a:t>19/03/2014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C577-4315-43A2-9A6F-5C87CFAB8D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37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6F-5FCB-4BEA-821D-A55E2E4D4F8C}" type="datetimeFigureOut">
              <a:rPr lang="es-CO" smtClean="0"/>
              <a:t>19/03/2014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C577-4315-43A2-9A6F-5C87CFAB8D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972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85C6F-5FCB-4BEA-821D-A55E2E4D4F8C}" type="datetimeFigureOut">
              <a:rPr lang="es-CO" smtClean="0"/>
              <a:t>19/03/2014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0C577-4315-43A2-9A6F-5C87CFAB8D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440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25570" y="116444"/>
            <a:ext cx="2337515" cy="2182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dirty="0" smtClean="0"/>
              <a:t>CATALOGO </a:t>
            </a:r>
          </a:p>
          <a:p>
            <a:pPr algn="ctr"/>
            <a:r>
              <a:rPr lang="es-MX" sz="1350" dirty="0" smtClean="0"/>
              <a:t>VOCACIONAL</a:t>
            </a:r>
            <a:endParaRPr lang="es-MX" sz="1350" dirty="0"/>
          </a:p>
          <a:p>
            <a:pPr algn="ctr"/>
            <a:endParaRPr lang="es-CO" sz="1350" dirty="0"/>
          </a:p>
        </p:txBody>
      </p:sp>
      <p:sp>
        <p:nvSpPr>
          <p:cNvPr id="6" name="Rectángulo 5"/>
          <p:cNvSpPr/>
          <p:nvPr/>
        </p:nvSpPr>
        <p:spPr>
          <a:xfrm>
            <a:off x="260797" y="256501"/>
            <a:ext cx="2067059" cy="19028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sz="1350"/>
          </a:p>
        </p:txBody>
      </p:sp>
      <p:sp>
        <p:nvSpPr>
          <p:cNvPr id="7" name="Rectángulo 6"/>
          <p:cNvSpPr/>
          <p:nvPr/>
        </p:nvSpPr>
        <p:spPr>
          <a:xfrm>
            <a:off x="2559674" y="116444"/>
            <a:ext cx="2337515" cy="2182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dirty="0" smtClean="0"/>
              <a:t>¿Qué es vocación?</a:t>
            </a:r>
          </a:p>
          <a:p>
            <a:pPr algn="ctr"/>
            <a:endParaRPr lang="es-MX" sz="1350" dirty="0"/>
          </a:p>
          <a:p>
            <a:pPr algn="ctr"/>
            <a:r>
              <a:rPr lang="es-MX" sz="1350" dirty="0" smtClean="0"/>
              <a:t>Buscar en el cuaderno</a:t>
            </a:r>
          </a:p>
          <a:p>
            <a:pPr algn="ctr"/>
            <a:endParaRPr lang="es-MX" sz="1350" dirty="0"/>
          </a:p>
          <a:p>
            <a:pPr algn="ctr"/>
            <a:endParaRPr lang="es-MX" sz="1350" dirty="0" smtClean="0"/>
          </a:p>
          <a:p>
            <a:pPr algn="ctr"/>
            <a:endParaRPr lang="es-MX" sz="1350" dirty="0"/>
          </a:p>
          <a:p>
            <a:pPr algn="ctr"/>
            <a:endParaRPr lang="es-MX" sz="1350" dirty="0"/>
          </a:p>
          <a:p>
            <a:pPr algn="ctr"/>
            <a:endParaRPr lang="es-CO" sz="1350" dirty="0"/>
          </a:p>
        </p:txBody>
      </p:sp>
      <p:sp>
        <p:nvSpPr>
          <p:cNvPr id="8" name="Rectángulo 7"/>
          <p:cNvSpPr/>
          <p:nvPr/>
        </p:nvSpPr>
        <p:spPr>
          <a:xfrm>
            <a:off x="2694901" y="256501"/>
            <a:ext cx="2067059" cy="19028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sz="1350"/>
          </a:p>
        </p:txBody>
      </p:sp>
      <p:sp>
        <p:nvSpPr>
          <p:cNvPr id="9" name="Rectángulo 8"/>
          <p:cNvSpPr/>
          <p:nvPr/>
        </p:nvSpPr>
        <p:spPr>
          <a:xfrm>
            <a:off x="2771373" y="1135781"/>
            <a:ext cx="1877629" cy="89076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dirty="0" smtClean="0"/>
              <a:t>Dibujo donde representes a Dios llamándote por tu nombre y a ti respondiéndole:</a:t>
            </a:r>
          </a:p>
          <a:p>
            <a:pPr algn="ctr"/>
            <a:r>
              <a:rPr lang="es-MX" sz="1100" dirty="0" smtClean="0"/>
              <a:t>“Aquí, estoy señor”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032416" y="116444"/>
            <a:ext cx="2337515" cy="2182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dirty="0" smtClean="0"/>
              <a:t>Dios nos llama a…</a:t>
            </a:r>
            <a:endParaRPr lang="es-MX" sz="1350" dirty="0"/>
          </a:p>
          <a:p>
            <a:pPr algn="ctr"/>
            <a:endParaRPr lang="es-MX" sz="1350" dirty="0"/>
          </a:p>
          <a:p>
            <a:pPr algn="ctr"/>
            <a:r>
              <a:rPr lang="es-MX" sz="1350" dirty="0"/>
              <a:t>Buscar en el cuaderno</a:t>
            </a:r>
          </a:p>
          <a:p>
            <a:pPr algn="ctr"/>
            <a:endParaRPr lang="es-MX" sz="1350" dirty="0"/>
          </a:p>
          <a:p>
            <a:pPr algn="ctr"/>
            <a:endParaRPr lang="es-MX" sz="1350" dirty="0"/>
          </a:p>
          <a:p>
            <a:pPr algn="ctr"/>
            <a:endParaRPr lang="es-CO" sz="1350" dirty="0"/>
          </a:p>
        </p:txBody>
      </p:sp>
      <p:sp>
        <p:nvSpPr>
          <p:cNvPr id="11" name="Rectángulo 10"/>
          <p:cNvSpPr/>
          <p:nvPr/>
        </p:nvSpPr>
        <p:spPr>
          <a:xfrm>
            <a:off x="5167643" y="257882"/>
            <a:ext cx="2067059" cy="19028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sz="1350"/>
          </a:p>
        </p:txBody>
      </p:sp>
      <p:sp>
        <p:nvSpPr>
          <p:cNvPr id="18" name="Rectángulo 17"/>
          <p:cNvSpPr/>
          <p:nvPr/>
        </p:nvSpPr>
        <p:spPr>
          <a:xfrm>
            <a:off x="120141" y="2369441"/>
            <a:ext cx="2337515" cy="2182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dirty="0" smtClean="0"/>
              <a:t>Yo quiero responderle</a:t>
            </a:r>
          </a:p>
          <a:p>
            <a:pPr algn="ctr"/>
            <a:r>
              <a:rPr lang="es-MX" sz="1350" dirty="0" smtClean="0"/>
              <a:t> como</a:t>
            </a:r>
            <a:r>
              <a:rPr lang="es-CO" sz="1350" dirty="0" smtClean="0"/>
              <a:t>…</a:t>
            </a:r>
          </a:p>
          <a:p>
            <a:pPr algn="ctr"/>
            <a:endParaRPr lang="es-MX" sz="1350" dirty="0"/>
          </a:p>
          <a:p>
            <a:pPr algn="ctr"/>
            <a:endParaRPr lang="es-MX" sz="1350" dirty="0" smtClean="0"/>
          </a:p>
          <a:p>
            <a:pPr algn="ctr"/>
            <a:endParaRPr lang="es-MX" sz="1350" dirty="0"/>
          </a:p>
          <a:p>
            <a:pPr algn="ctr"/>
            <a:endParaRPr lang="es-MX" sz="1350" dirty="0" smtClean="0"/>
          </a:p>
          <a:p>
            <a:pPr algn="ctr"/>
            <a:r>
              <a:rPr lang="es-MX" sz="1350" dirty="0" smtClean="0"/>
              <a:t>Ej.  DOCTORA</a:t>
            </a:r>
          </a:p>
          <a:p>
            <a:pPr algn="ctr"/>
            <a:endParaRPr lang="es-CO" sz="1350" dirty="0" smtClean="0"/>
          </a:p>
          <a:p>
            <a:pPr algn="ctr"/>
            <a:endParaRPr lang="es-MX" sz="1350" dirty="0" smtClean="0"/>
          </a:p>
        </p:txBody>
      </p:sp>
      <p:sp>
        <p:nvSpPr>
          <p:cNvPr id="19" name="Rectángulo 18"/>
          <p:cNvSpPr/>
          <p:nvPr/>
        </p:nvSpPr>
        <p:spPr>
          <a:xfrm>
            <a:off x="260796" y="2518608"/>
            <a:ext cx="2067059" cy="19028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sz="1350"/>
          </a:p>
        </p:txBody>
      </p:sp>
      <p:sp>
        <p:nvSpPr>
          <p:cNvPr id="20" name="Rectángulo 19"/>
          <p:cNvSpPr/>
          <p:nvPr/>
        </p:nvSpPr>
        <p:spPr>
          <a:xfrm>
            <a:off x="2571349" y="2410596"/>
            <a:ext cx="2337515" cy="2124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dirty="0" smtClean="0"/>
              <a:t>PARA SER </a:t>
            </a:r>
            <a:r>
              <a:rPr lang="es-MX" sz="1350" u="sng" dirty="0" smtClean="0"/>
              <a:t>DOCTORA</a:t>
            </a:r>
            <a:r>
              <a:rPr lang="es-MX" sz="1350" dirty="0" smtClean="0"/>
              <a:t> TENGO QUE:</a:t>
            </a:r>
          </a:p>
          <a:p>
            <a:pPr algn="ctr"/>
            <a:endParaRPr lang="es-MX" sz="1350" dirty="0"/>
          </a:p>
          <a:p>
            <a:pPr algn="ctr"/>
            <a:r>
              <a:rPr lang="es-MX" sz="1350" dirty="0" smtClean="0"/>
              <a:t>Escribir cuáles son los valores, virtudes o  requisitos que debe de cumplir o tener un doctor para ser un buen doctor</a:t>
            </a:r>
          </a:p>
          <a:p>
            <a:pPr algn="ctr"/>
            <a:endParaRPr lang="es-CO" sz="1350" dirty="0"/>
          </a:p>
        </p:txBody>
      </p:sp>
      <p:sp>
        <p:nvSpPr>
          <p:cNvPr id="21" name="Rectángulo 20"/>
          <p:cNvSpPr/>
          <p:nvPr/>
        </p:nvSpPr>
        <p:spPr>
          <a:xfrm>
            <a:off x="2706576" y="2541027"/>
            <a:ext cx="2067059" cy="19028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sz="1350"/>
          </a:p>
        </p:txBody>
      </p:sp>
      <p:sp>
        <p:nvSpPr>
          <p:cNvPr id="22" name="Rectángulo 21"/>
          <p:cNvSpPr/>
          <p:nvPr/>
        </p:nvSpPr>
        <p:spPr>
          <a:xfrm>
            <a:off x="5048648" y="2410595"/>
            <a:ext cx="2337515" cy="2124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dirty="0" smtClean="0"/>
              <a:t>SI YO SOY </a:t>
            </a:r>
            <a:r>
              <a:rPr lang="es-MX" sz="1350" u="sng" dirty="0" smtClean="0"/>
              <a:t>DOCTOR</a:t>
            </a:r>
            <a:r>
              <a:rPr lang="es-MX" sz="1350" dirty="0" smtClean="0"/>
              <a:t> PUEDO…</a:t>
            </a:r>
          </a:p>
          <a:p>
            <a:pPr algn="ctr"/>
            <a:endParaRPr lang="es-MX" sz="1350" dirty="0"/>
          </a:p>
          <a:p>
            <a:pPr algn="ctr"/>
            <a:r>
              <a:rPr lang="es-MX" sz="1350" dirty="0" smtClean="0"/>
              <a:t>ESCRIBIR ACCIONES CONCRETASQUE REALIZA EL QUE EJERCE LA PROFESION </a:t>
            </a:r>
          </a:p>
          <a:p>
            <a:pPr algn="ctr"/>
            <a:r>
              <a:rPr lang="es-MX" sz="1350" dirty="0" smtClean="0"/>
              <a:t>COLOCAR IMAGENES</a:t>
            </a:r>
          </a:p>
          <a:p>
            <a:pPr algn="ctr"/>
            <a:endParaRPr lang="es-MX" sz="1350" dirty="0"/>
          </a:p>
          <a:p>
            <a:pPr algn="ctr"/>
            <a:endParaRPr lang="es-CO" sz="1350" dirty="0"/>
          </a:p>
        </p:txBody>
      </p:sp>
      <p:sp>
        <p:nvSpPr>
          <p:cNvPr id="23" name="Rectángulo 22"/>
          <p:cNvSpPr/>
          <p:nvPr/>
        </p:nvSpPr>
        <p:spPr>
          <a:xfrm>
            <a:off x="5193500" y="2541027"/>
            <a:ext cx="2067059" cy="19028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sz="1350"/>
          </a:p>
        </p:txBody>
      </p:sp>
      <p:sp>
        <p:nvSpPr>
          <p:cNvPr id="27" name="Rectángulo 26"/>
          <p:cNvSpPr/>
          <p:nvPr/>
        </p:nvSpPr>
        <p:spPr>
          <a:xfrm>
            <a:off x="125570" y="4622438"/>
            <a:ext cx="2337515" cy="2182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dirty="0" smtClean="0"/>
              <a:t>PERO ME GUSTARIA SER TAMBIEN …</a:t>
            </a:r>
          </a:p>
          <a:p>
            <a:pPr algn="ctr"/>
            <a:r>
              <a:rPr lang="es-MX" sz="1350" dirty="0" smtClean="0"/>
              <a:t>COLOCAR POR LO MENOS OTRAS DOS PROFESIONES A LAS CUALES ASPIRAS</a:t>
            </a:r>
          </a:p>
          <a:p>
            <a:pPr algn="ctr"/>
            <a:endParaRPr lang="es-MX" sz="1350" dirty="0"/>
          </a:p>
          <a:p>
            <a:pPr algn="ctr"/>
            <a:endParaRPr lang="es-MX" sz="1350" dirty="0" smtClean="0"/>
          </a:p>
          <a:p>
            <a:pPr algn="ctr"/>
            <a:endParaRPr lang="es-MX" sz="1350" dirty="0" smtClean="0"/>
          </a:p>
        </p:txBody>
      </p:sp>
      <p:sp>
        <p:nvSpPr>
          <p:cNvPr id="28" name="Rectángulo 27"/>
          <p:cNvSpPr/>
          <p:nvPr/>
        </p:nvSpPr>
        <p:spPr>
          <a:xfrm>
            <a:off x="260797" y="4762495"/>
            <a:ext cx="2067059" cy="19028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sz="1350"/>
          </a:p>
        </p:txBody>
      </p:sp>
      <p:sp>
        <p:nvSpPr>
          <p:cNvPr id="29" name="Rectángulo 28"/>
          <p:cNvSpPr/>
          <p:nvPr/>
        </p:nvSpPr>
        <p:spPr>
          <a:xfrm>
            <a:off x="2571349" y="4617281"/>
            <a:ext cx="2337515" cy="2182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dirty="0" smtClean="0"/>
              <a:t>GALERIA DE VOCACIONES</a:t>
            </a:r>
          </a:p>
          <a:p>
            <a:pPr algn="ctr"/>
            <a:endParaRPr lang="es-MX" sz="1350" dirty="0"/>
          </a:p>
          <a:p>
            <a:pPr algn="ctr"/>
            <a:r>
              <a:rPr lang="es-MX" sz="1350" dirty="0" smtClean="0"/>
              <a:t>COLOCA IMÁGENES O </a:t>
            </a:r>
          </a:p>
          <a:p>
            <a:pPr algn="ctr"/>
            <a:r>
              <a:rPr lang="es-MX" sz="1350" dirty="0" smtClean="0"/>
              <a:t>DIBUJOS DE LAS DIVERSAS VOCACIONES </a:t>
            </a:r>
          </a:p>
          <a:p>
            <a:pPr algn="ctr"/>
            <a:r>
              <a:rPr lang="es-MX" sz="1350" dirty="0" smtClean="0"/>
              <a:t>( PUEDES  ABARCAR 1 O 2 PAGINAS) </a:t>
            </a:r>
            <a:endParaRPr lang="es-MX" sz="1350" dirty="0"/>
          </a:p>
          <a:p>
            <a:pPr algn="ctr"/>
            <a:endParaRPr lang="es-CO" sz="1350" dirty="0"/>
          </a:p>
        </p:txBody>
      </p:sp>
      <p:sp>
        <p:nvSpPr>
          <p:cNvPr id="30" name="Rectángulo 29"/>
          <p:cNvSpPr/>
          <p:nvPr/>
        </p:nvSpPr>
        <p:spPr>
          <a:xfrm>
            <a:off x="2706576" y="4757338"/>
            <a:ext cx="2067059" cy="19028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sz="1350"/>
          </a:p>
        </p:txBody>
      </p:sp>
      <p:sp>
        <p:nvSpPr>
          <p:cNvPr id="31" name="Rectángulo 30"/>
          <p:cNvSpPr/>
          <p:nvPr/>
        </p:nvSpPr>
        <p:spPr>
          <a:xfrm>
            <a:off x="338079" y="6020823"/>
            <a:ext cx="726038" cy="5079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dirty="0"/>
              <a:t>imagen</a:t>
            </a:r>
            <a:endParaRPr lang="es-CO" sz="1350" dirty="0"/>
          </a:p>
        </p:txBody>
      </p:sp>
      <p:sp>
        <p:nvSpPr>
          <p:cNvPr id="32" name="Rectángulo 31"/>
          <p:cNvSpPr/>
          <p:nvPr/>
        </p:nvSpPr>
        <p:spPr>
          <a:xfrm>
            <a:off x="1399356" y="6020823"/>
            <a:ext cx="726038" cy="5079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dirty="0"/>
              <a:t>imagen</a:t>
            </a:r>
            <a:endParaRPr lang="es-CO" sz="1350" dirty="0"/>
          </a:p>
        </p:txBody>
      </p:sp>
      <p:sp>
        <p:nvSpPr>
          <p:cNvPr id="33" name="Rectángulo 32"/>
          <p:cNvSpPr/>
          <p:nvPr/>
        </p:nvSpPr>
        <p:spPr>
          <a:xfrm>
            <a:off x="5067898" y="4635106"/>
            <a:ext cx="2337515" cy="2182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dirty="0" smtClean="0"/>
              <a:t>SANTO DE MI CUMPLEAÑOS</a:t>
            </a:r>
          </a:p>
          <a:p>
            <a:pPr algn="ctr"/>
            <a:endParaRPr lang="es-MX" sz="1350" dirty="0"/>
          </a:p>
          <a:p>
            <a:pPr algn="ctr"/>
            <a:r>
              <a:rPr lang="es-MX" sz="1350" dirty="0" smtClean="0"/>
              <a:t>INVESTIGA CUAL ES EL SANTO DEL DIA DE TU CUMPLEAÑOS COLOCA UNA IMAGEN </a:t>
            </a:r>
            <a:r>
              <a:rPr lang="es-MX" sz="1350" smtClean="0"/>
              <a:t>Y ESCRIBE QUÉ TE LLAMA LA ATENCIÓN DE SU VIDA </a:t>
            </a:r>
            <a:endParaRPr lang="es-CO" sz="1350" dirty="0"/>
          </a:p>
        </p:txBody>
      </p:sp>
      <p:sp>
        <p:nvSpPr>
          <p:cNvPr id="34" name="Rectángulo 33"/>
          <p:cNvSpPr/>
          <p:nvPr/>
        </p:nvSpPr>
        <p:spPr>
          <a:xfrm>
            <a:off x="5203125" y="4794413"/>
            <a:ext cx="2067059" cy="19028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sz="1350"/>
          </a:p>
        </p:txBody>
      </p:sp>
      <p:sp>
        <p:nvSpPr>
          <p:cNvPr id="35" name="CuadroTexto 34"/>
          <p:cNvSpPr txBox="1"/>
          <p:nvPr/>
        </p:nvSpPr>
        <p:spPr>
          <a:xfrm>
            <a:off x="7456069" y="318382"/>
            <a:ext cx="146558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PAPITOS:</a:t>
            </a:r>
          </a:p>
          <a:p>
            <a:r>
              <a:rPr lang="es-MX" dirty="0" smtClean="0"/>
              <a:t>Las imágenes de las 3 celebraciones que se realicen en América deben clasificarse de acuerdo al tipo de celebración que sea, y se coloca al final en qué país se realiza dicha celebración y la fecha en la que se celebra</a:t>
            </a:r>
            <a:endParaRPr lang="es-CO" dirty="0"/>
          </a:p>
        </p:txBody>
      </p:sp>
      <p:sp>
        <p:nvSpPr>
          <p:cNvPr id="36" name="Rectángulo 35"/>
          <p:cNvSpPr/>
          <p:nvPr/>
        </p:nvSpPr>
        <p:spPr>
          <a:xfrm>
            <a:off x="734490" y="1470665"/>
            <a:ext cx="1219437" cy="55587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dirty="0" smtClean="0"/>
              <a:t>Imagen O DIBUJO VOCACIONAL</a:t>
            </a:r>
            <a:endParaRPr lang="es-CO" sz="1350" dirty="0"/>
          </a:p>
        </p:txBody>
      </p:sp>
      <p:sp>
        <p:nvSpPr>
          <p:cNvPr id="37" name="Rectángulo 36"/>
          <p:cNvSpPr/>
          <p:nvPr/>
        </p:nvSpPr>
        <p:spPr>
          <a:xfrm>
            <a:off x="734490" y="3100788"/>
            <a:ext cx="1075059" cy="5454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dirty="0" smtClean="0"/>
              <a:t>Imagen de la profesión</a:t>
            </a:r>
            <a:endParaRPr lang="es-CO" sz="1350" dirty="0"/>
          </a:p>
        </p:txBody>
      </p:sp>
    </p:spTree>
    <p:extLst>
      <p:ext uri="{BB962C8B-B14F-4D97-AF65-F5344CB8AC3E}">
        <p14:creationId xmlns:p14="http://schemas.microsoft.com/office/powerpoint/2010/main" val="34988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212</Words>
  <Application>Microsoft Office PowerPoint</Application>
  <PresentationFormat>Presentación en pantalla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FONTIBONC</dc:creator>
  <cp:lastModifiedBy>FONTIBONC</cp:lastModifiedBy>
  <cp:revision>4</cp:revision>
  <dcterms:created xsi:type="dcterms:W3CDTF">2014-03-20T00:59:33Z</dcterms:created>
  <dcterms:modified xsi:type="dcterms:W3CDTF">2014-03-20T01:29:23Z</dcterms:modified>
</cp:coreProperties>
</file>