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BA35-0FFE-4DEB-95DB-8D036DDE1FDB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9E688-9605-4349-A570-01749EDFAF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38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06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297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3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855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20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263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95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226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19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26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336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62D7-6FC7-4E3F-9E67-16B7CC31316A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BFA6-7553-42A8-8B30-8781AAA16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174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31361" r="37431" b="1408"/>
          <a:stretch/>
        </p:blipFill>
        <p:spPr>
          <a:xfrm rot="16200000">
            <a:off x="3078015" y="-1313609"/>
            <a:ext cx="5808444" cy="95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2912" r="27100" b="9107"/>
          <a:stretch/>
        </p:blipFill>
        <p:spPr>
          <a:xfrm rot="5400000">
            <a:off x="3286081" y="-1083791"/>
            <a:ext cx="5798002" cy="90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25915" r="23742" b="5164"/>
          <a:stretch/>
        </p:blipFill>
        <p:spPr>
          <a:xfrm rot="16200000">
            <a:off x="3039074" y="-1429215"/>
            <a:ext cx="5892767" cy="94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23099" r="23742" b="9859"/>
          <a:stretch/>
        </p:blipFill>
        <p:spPr>
          <a:xfrm rot="5400000">
            <a:off x="3128423" y="-926134"/>
            <a:ext cx="5804222" cy="89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25540" r="25034" b="5352"/>
          <a:stretch/>
        </p:blipFill>
        <p:spPr>
          <a:xfrm rot="16200000">
            <a:off x="3037805" y="-1286277"/>
            <a:ext cx="6004773" cy="96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23662" r="27875" b="9296"/>
          <a:stretch/>
        </p:blipFill>
        <p:spPr>
          <a:xfrm rot="5400000">
            <a:off x="3195262" y="-1327823"/>
            <a:ext cx="6166382" cy="96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27981" r="23226" b="3474"/>
          <a:stretch/>
        </p:blipFill>
        <p:spPr>
          <a:xfrm rot="16200000">
            <a:off x="2954838" y="-1254826"/>
            <a:ext cx="5822978" cy="93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24977" r="24776" b="7042"/>
          <a:stretch/>
        </p:blipFill>
        <p:spPr>
          <a:xfrm rot="5400000">
            <a:off x="3096765" y="-1396753"/>
            <a:ext cx="5964128" cy="98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29860" r="22451" b="3098"/>
          <a:stretch/>
        </p:blipFill>
        <p:spPr>
          <a:xfrm rot="16200000">
            <a:off x="3181218" y="-1352420"/>
            <a:ext cx="6123632" cy="95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t="29108" r="20385" b="3475"/>
          <a:stretch/>
        </p:blipFill>
        <p:spPr>
          <a:xfrm rot="5400000">
            <a:off x="2943998" y="-1231108"/>
            <a:ext cx="6224584" cy="95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27605" r="35883" b="1972"/>
          <a:stretch/>
        </p:blipFill>
        <p:spPr>
          <a:xfrm rot="16200000">
            <a:off x="3086451" y="-1360683"/>
            <a:ext cx="5836649" cy="95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t="24977" r="24517" b="7981"/>
          <a:stretch/>
        </p:blipFill>
        <p:spPr>
          <a:xfrm rot="5400000">
            <a:off x="3273723" y="-1225982"/>
            <a:ext cx="5648849" cy="92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25352" r="23742" b="4977"/>
          <a:stretch/>
        </p:blipFill>
        <p:spPr>
          <a:xfrm rot="16200000">
            <a:off x="3239671" y="-1204808"/>
            <a:ext cx="5710512" cy="92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25352" r="28908" b="4601"/>
          <a:stretch/>
        </p:blipFill>
        <p:spPr>
          <a:xfrm rot="5400000">
            <a:off x="2942116" y="-1306498"/>
            <a:ext cx="6028730" cy="95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94512" y="-1186961"/>
            <a:ext cx="6049656" cy="95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23474" r="27875" b="8169"/>
          <a:stretch/>
        </p:blipFill>
        <p:spPr>
          <a:xfrm rot="5400000">
            <a:off x="3010748" y="-1207705"/>
            <a:ext cx="5962300" cy="93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25351" r="26842" b="5916"/>
          <a:stretch/>
        </p:blipFill>
        <p:spPr>
          <a:xfrm rot="16200000">
            <a:off x="3228550" y="-1348234"/>
            <a:ext cx="5919497" cy="96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FONTIBONC</dc:creator>
  <cp:lastModifiedBy>FONTIBONC</cp:lastModifiedBy>
  <cp:revision>3</cp:revision>
  <dcterms:created xsi:type="dcterms:W3CDTF">2014-07-23T01:34:30Z</dcterms:created>
  <dcterms:modified xsi:type="dcterms:W3CDTF">2014-07-23T01:54:06Z</dcterms:modified>
</cp:coreProperties>
</file>