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60" r:id="rId6"/>
    <p:sldId id="262" r:id="rId7"/>
    <p:sldId id="268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09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22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219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3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623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4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156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215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93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90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27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A779-901F-4585-80F5-B9F7724B3811}" type="datetimeFigureOut">
              <a:rPr lang="es-CO" smtClean="0"/>
              <a:t>22/07/2014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18FC7-65DA-4604-89F8-569D8E1830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06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3" y="1124496"/>
            <a:ext cx="7985344" cy="37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65793" y="-614450"/>
            <a:ext cx="3639317" cy="75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0" y="1097280"/>
            <a:ext cx="7478831" cy="40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385"/>
          <a:stretch/>
        </p:blipFill>
        <p:spPr>
          <a:xfrm rot="16200000">
            <a:off x="2384842" y="-493115"/>
            <a:ext cx="4181813" cy="694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04" y="876382"/>
            <a:ext cx="6747314" cy="40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481" r="4711" b="134"/>
          <a:stretch/>
        </p:blipFill>
        <p:spPr>
          <a:xfrm rot="16200000">
            <a:off x="2561837" y="-944794"/>
            <a:ext cx="4206241" cy="73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172" y="1528612"/>
            <a:ext cx="5584669" cy="33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FONTIBONC</dc:creator>
  <cp:lastModifiedBy>FONTIBONC</cp:lastModifiedBy>
  <cp:revision>16</cp:revision>
  <dcterms:created xsi:type="dcterms:W3CDTF">2014-07-22T22:19:47Z</dcterms:created>
  <dcterms:modified xsi:type="dcterms:W3CDTF">2014-07-23T02:45:05Z</dcterms:modified>
</cp:coreProperties>
</file>