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69" r:id="rId4"/>
    <p:sldId id="262" r:id="rId5"/>
    <p:sldId id="270" r:id="rId6"/>
    <p:sldId id="263" r:id="rId7"/>
    <p:sldId id="271" r:id="rId8"/>
    <p:sldId id="272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569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292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88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000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41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95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405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8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54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73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84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CE1E-7F57-475D-B69F-86C852A12597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4469-CA6A-448A-920D-0FEE9B3272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9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86" y="639242"/>
            <a:ext cx="9261106" cy="48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41264" r="56562" b="350"/>
          <a:stretch/>
        </p:blipFill>
        <p:spPr>
          <a:xfrm rot="16200000">
            <a:off x="3871154" y="-1791032"/>
            <a:ext cx="4415017" cy="99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15" y="630058"/>
            <a:ext cx="9705746" cy="49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0000" r="54053" b="3299"/>
          <a:stretch/>
        </p:blipFill>
        <p:spPr>
          <a:xfrm rot="16200000">
            <a:off x="3291521" y="-1639853"/>
            <a:ext cx="4851850" cy="98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1" y="796184"/>
            <a:ext cx="10176524" cy="49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9" t="14001" r="53253"/>
          <a:stretch/>
        </p:blipFill>
        <p:spPr>
          <a:xfrm rot="16200000">
            <a:off x="4029738" y="-2064542"/>
            <a:ext cx="4567737" cy="99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2285"/>
          <a:stretch/>
        </p:blipFill>
        <p:spPr>
          <a:xfrm>
            <a:off x="1510171" y="651671"/>
            <a:ext cx="9869178" cy="51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85" t="4425" r="55298"/>
          <a:stretch/>
        </p:blipFill>
        <p:spPr>
          <a:xfrm rot="16200000">
            <a:off x="3889936" y="-1784060"/>
            <a:ext cx="4575101" cy="97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9" y="387216"/>
            <a:ext cx="9588677" cy="53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FONTIBONC</dc:creator>
  <cp:lastModifiedBy>FONTIBONC</cp:lastModifiedBy>
  <cp:revision>5</cp:revision>
  <dcterms:created xsi:type="dcterms:W3CDTF">2014-07-23T02:28:32Z</dcterms:created>
  <dcterms:modified xsi:type="dcterms:W3CDTF">2014-07-23T02:54:23Z</dcterms:modified>
</cp:coreProperties>
</file>