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695-F37F-4D08-A591-CA0D1DA3C942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400-EC06-419A-BD5A-96B4D487EF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483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695-F37F-4D08-A591-CA0D1DA3C942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400-EC06-419A-BD5A-96B4D487EF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9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695-F37F-4D08-A591-CA0D1DA3C942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400-EC06-419A-BD5A-96B4D487EF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01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695-F37F-4D08-A591-CA0D1DA3C942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400-EC06-419A-BD5A-96B4D487EF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236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695-F37F-4D08-A591-CA0D1DA3C942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400-EC06-419A-BD5A-96B4D487EF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549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695-F37F-4D08-A591-CA0D1DA3C942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400-EC06-419A-BD5A-96B4D487EF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360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695-F37F-4D08-A591-CA0D1DA3C942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400-EC06-419A-BD5A-96B4D487EF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46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695-F37F-4D08-A591-CA0D1DA3C942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400-EC06-419A-BD5A-96B4D487EF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753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695-F37F-4D08-A591-CA0D1DA3C942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400-EC06-419A-BD5A-96B4D487EF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237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695-F37F-4D08-A591-CA0D1DA3C942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400-EC06-419A-BD5A-96B4D487EF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309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695-F37F-4D08-A591-CA0D1DA3C942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C400-EC06-419A-BD5A-96B4D487EF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796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D695-F37F-4D08-A591-CA0D1DA3C942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3C400-EC06-419A-BD5A-96B4D487EF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29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2989" t="2767"/>
          <a:stretch/>
        </p:blipFill>
        <p:spPr>
          <a:xfrm rot="16200000">
            <a:off x="3742582" y="-717122"/>
            <a:ext cx="4437326" cy="693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8876" b="5579"/>
          <a:stretch/>
        </p:blipFill>
        <p:spPr>
          <a:xfrm>
            <a:off x="2486526" y="745957"/>
            <a:ext cx="6930191" cy="46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40281" r="56177"/>
          <a:stretch/>
        </p:blipFill>
        <p:spPr>
          <a:xfrm rot="16200000">
            <a:off x="3568799" y="-1210441"/>
            <a:ext cx="4326847" cy="924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06" y="1184856"/>
            <a:ext cx="8954523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4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1825" r="56563"/>
          <a:stretch/>
        </p:blipFill>
        <p:spPr>
          <a:xfrm rot="16200000">
            <a:off x="3964731" y="-1670711"/>
            <a:ext cx="4425860" cy="95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10080"/>
          <a:stretch/>
        </p:blipFill>
        <p:spPr>
          <a:xfrm>
            <a:off x="1813027" y="879965"/>
            <a:ext cx="8968443" cy="43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t="41403" r="53088" b="2456"/>
          <a:stretch/>
        </p:blipFill>
        <p:spPr>
          <a:xfrm rot="16200000">
            <a:off x="4012304" y="-1939587"/>
            <a:ext cx="4248650" cy="9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272" y="653181"/>
            <a:ext cx="9718257" cy="47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" t="38877" r="56177" b="5123"/>
          <a:stretch/>
        </p:blipFill>
        <p:spPr>
          <a:xfrm rot="16200000">
            <a:off x="3983269" y="-1685429"/>
            <a:ext cx="4308730" cy="98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FONTIBONC</dc:creator>
  <cp:lastModifiedBy>FONTIBONC</cp:lastModifiedBy>
  <cp:revision>2</cp:revision>
  <dcterms:created xsi:type="dcterms:W3CDTF">2014-07-23T02:45:11Z</dcterms:created>
  <dcterms:modified xsi:type="dcterms:W3CDTF">2014-07-23T02:54:26Z</dcterms:modified>
</cp:coreProperties>
</file>