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FF0F2-8A99-4272-BC63-DABD85DC1C9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B1075-F547-489D-ABA6-CC1EC71F7FBA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41301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5CBC5-34D4-4052-BB44-45C457A37FB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6952D-7272-4874-BAC8-D43BA110D6F3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00276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38932-9A9C-4A4A-A736-98A10EBE797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CE42F-129A-4CD3-954F-0150128FFC65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79600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CFD9B-63F9-47DE-9097-F661BB478C2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843D-4DD5-40EE-90CC-B477ACE87AAF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76937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D87F-426F-4510-B8A7-80ADB360F7F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BDC7E-EBE2-490C-996D-643128C0407F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76916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BF47-5E3B-4D12-83C1-D214B578AFE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941DF-AF5F-4BAE-87AE-CE9392CF0F1D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72076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22109-81EE-4170-8F34-94FE163EF0C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DF88A-D1F1-404C-95F8-C8501632A136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96510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65C2E-1FD2-4F44-B57B-28D5460BDBF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D05BD-F56F-4E92-AD39-CDAF52D72644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93658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32F7E-0DFE-43D3-970F-258686B25D0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CBE09-C383-42CC-BB64-74DCDAAB78C6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5672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1419F-1586-42F6-9E56-927FC6BDF5F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CE4EF-8D5E-4564-8323-BC792E3E6AC9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97584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EFEF1-C2A0-4FBA-81AD-C5C6B3172C7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C7228-7CD7-48F2-85C9-0F1D8440351C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75141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4217E1-EDB5-4307-9DDB-C47C33C1F6B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C030B9-1588-4ECF-A638-552285FFEFAD}" type="slidenum">
              <a:rPr lang="es-ES" altLang="es-CO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8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1114"/>
            <a:ext cx="9144000" cy="9175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NOVICIADO</a:t>
            </a: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5572125"/>
            <a:ext cx="9144000" cy="1625600"/>
          </a:xfrm>
          <a:solidFill>
            <a:schemeClr val="bg1">
              <a:alpha val="74117"/>
            </a:schemeClr>
          </a:solidFill>
        </p:spPr>
        <p:txBody>
          <a:bodyPr/>
          <a:lstStyle/>
          <a:p>
            <a:pPr eaLnBrk="1" hangingPunct="1"/>
            <a:r>
              <a:rPr lang="es-ES" altLang="es-CO" smtClean="0"/>
              <a:t>TENDRA LA DURACIÓN DE UN AÑO</a:t>
            </a:r>
          </a:p>
          <a:p>
            <a:pPr eaLnBrk="1" hangingPunct="1"/>
            <a:r>
              <a:rPr lang="es-ES" altLang="es-CO" smtClean="0"/>
              <a:t>ES LA ANTESALA DE LA CONSAGRACIÓN AL SEÑOR.</a:t>
            </a:r>
          </a:p>
        </p:txBody>
      </p:sp>
    </p:spTree>
    <p:extLst>
      <p:ext uri="{BB962C8B-B14F-4D97-AF65-F5344CB8AC3E}">
        <p14:creationId xmlns:p14="http://schemas.microsoft.com/office/powerpoint/2010/main" val="96568063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MLLIN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48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604315">
            <a:off x="839787" y="1062038"/>
            <a:ext cx="6486526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Dimensiones de la Formación.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3614" y="3068638"/>
            <a:ext cx="5616575" cy="3600450"/>
          </a:xfrm>
          <a:solidFill>
            <a:schemeClr val="bg1">
              <a:alpha val="58000"/>
            </a:schemeClr>
          </a:solidFill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ES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Los Misioneros realizarán la misión en comunión con la Iglesia.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Insertados e inculturados en los diferentes sitios de apostolado.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Ha de tener afán porque Cristo sea conocido y amado por muchos.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Contribuir al crecimiento humano y espiritual de todos los hermanos en la Misión.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9167194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38876" y="274639"/>
            <a:ext cx="4429125" cy="1296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de Oración.</a:t>
            </a: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4503738"/>
            <a:ext cx="9144000" cy="1949450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s-ES" sz="3000" b="1" i="1" dirty="0">
                <a:solidFill>
                  <a:srgbClr val="F2F2F2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Celebración de la Eucaristía.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s-ES" sz="3000" b="1" i="1" dirty="0">
                <a:solidFill>
                  <a:srgbClr val="F2F2F2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La adoración al Santísimo Sacramento.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s-E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Nuestra Espiritualidad Mariana expresada en el rezo del santo rosario diario.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s-ES" sz="3000" b="1" dirty="0">
              <a:solidFill>
                <a:schemeClr val="bg1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s-ES" sz="3000" b="1" i="1" dirty="0">
              <a:solidFill>
                <a:schemeClr val="bg1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s-ES" sz="3000" i="1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3809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143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Fraterna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52562" y="1357314"/>
            <a:ext cx="4143376" cy="55006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Misioneros de la Anunciación cimentamos nuestra vida fraterna, en la práctica de la caridad, la corrección fraterna, el perdón y la reconciliación, el diálogo, la escucha y el respeto a la diversidad.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5" y="2143116"/>
            <a:ext cx="4667262" cy="3500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39085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-71438"/>
            <a:ext cx="8229600" cy="11430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 es nuestra Misión en la Iglesia?</a:t>
            </a: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1" y="1285875"/>
            <a:ext cx="4714875" cy="550068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s-ES" sz="2700" b="1">
                <a:effectLst>
                  <a:outerShdw blurRad="38100" dist="38100" dir="2700000" algn="tl">
                    <a:srgbClr val="FFFFFF"/>
                  </a:outerShdw>
                </a:effectLst>
              </a:rPr>
              <a:t>Estamos para amar y servir en la Iglesia, con especial dedicación a los niños de la calle, jóvenes, ancianos, encarcelados, y donde la Iglesia nos necesite; siguiendo las enseñanzas del Divino Maestro.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s-ES" sz="2700" b="1">
                <a:effectLst>
                  <a:outerShdw blurRad="38100" dist="38100" dir="2700000" algn="tl">
                    <a:srgbClr val="FFFFFF"/>
                  </a:outerShdw>
                </a:effectLst>
              </a:rPr>
              <a:t>Obras de Misión, Evangelización y catequesis.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s-ES" sz="2700" b="1">
                <a:effectLst>
                  <a:outerShdw blurRad="38100" dist="38100" dir="2700000" algn="tl">
                    <a:srgbClr val="FFFFFF"/>
                  </a:outerShdw>
                </a:effectLst>
              </a:rPr>
              <a:t> El apoyo a los Sacerdotes en momentos de cansancio, enfermedad y ancianidad.</a:t>
            </a:r>
          </a:p>
        </p:txBody>
      </p:sp>
      <p:pic>
        <p:nvPicPr>
          <p:cNvPr id="48130" name="Picture 2" descr="D:\PC11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3" y="2528873"/>
            <a:ext cx="3595713" cy="2696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4064495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ivlia\Pictures\Fotos Mistrato\FOTOS FINCA\Nueva carpetads\S7303242.JPG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2" y="0"/>
            <a:ext cx="934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32625" y="260350"/>
            <a:ext cx="3276600" cy="2928938"/>
          </a:xfrm>
        </p:spPr>
        <p:txBody>
          <a:bodyPr/>
          <a:lstStyle/>
          <a:p>
            <a:pPr eaLnBrk="1" hangingPunct="1"/>
            <a:r>
              <a:rPr lang="es-ES" altLang="es-CO" sz="4000" b="1" i="1"/>
              <a:t>¿Dónde hacemos realidad nuestro Carisma?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3357563"/>
            <a:ext cx="8858250" cy="28575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s-ES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Calle 45 Nº 21-10 Casa de Formación – Bogotá.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s-ES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Fundación Ntra. Sra. De la Anunciación en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s-ES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	Mistrató- Risaralda.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s-ES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Casa  Local San José, Comedor Comunitario en Altos de Cazuca – Bogotá.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s-ES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Casa Local  en la ciudad de Cali.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s-ES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Casa Local Girardot, Cundinamarca</a:t>
            </a:r>
          </a:p>
        </p:txBody>
      </p:sp>
      <p:pic>
        <p:nvPicPr>
          <p:cNvPr id="5" name="Picture 2" descr="C:\Users\Sivlia\Desktop\Nueva carpeta\S7303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2852"/>
            <a:ext cx="3500430" cy="26253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6895093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 rot="-1829938">
            <a:off x="3290888" y="1270000"/>
            <a:ext cx="5613400" cy="44640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4500000" scaled="1"/>
                </a:gradFill>
                <a:latin typeface="Impact" panose="020B0806030902050204" pitchFamily="34" charset="0"/>
                <a:cs typeface="Arial" panose="020B0604020202020204" pitchFamily="34" charset="0"/>
              </a:rPr>
              <a:t>S I G U E  A  C R I S T O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4500000" scaled="1"/>
                </a:gradFill>
                <a:latin typeface="Impact" panose="020B0806030902050204" pitchFamily="34" charset="0"/>
                <a:cs typeface="Arial" panose="020B0604020202020204" pitchFamily="34" charset="0"/>
              </a:rPr>
              <a:t>C O N   T O D O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4500000" scaled="1"/>
                </a:gradFill>
                <a:latin typeface="Impact" panose="020B0806030902050204" pitchFamily="34" charset="0"/>
                <a:cs typeface="Arial" panose="020B0604020202020204" pitchFamily="34" charset="0"/>
              </a:rPr>
              <a:t>T U   C O R A Z Ó N </a:t>
            </a:r>
            <a:endParaRPr lang="es-CO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4500000" scaled="1"/>
              </a:gra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Panorámica</PresentationFormat>
  <Paragraphs>30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Freestyle Script</vt:lpstr>
      <vt:lpstr>Impact</vt:lpstr>
      <vt:lpstr>Times New Roman</vt:lpstr>
      <vt:lpstr>1_Tema de Office</vt:lpstr>
      <vt:lpstr>NOVICIADO</vt:lpstr>
      <vt:lpstr>Dimensiones de la Formación.</vt:lpstr>
      <vt:lpstr>Vida de Oración.</vt:lpstr>
      <vt:lpstr>Vida Fraterna</vt:lpstr>
      <vt:lpstr>¿Cuál es nuestra Misión en la Iglesia?</vt:lpstr>
      <vt:lpstr>¿Dónde hacemos realidad nuestro Carisma?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NOVICIADO</dc:title>
  <dc:creator>FONTIBONC</dc:creator>
  <cp:lastModifiedBy>FONTIBONC</cp:lastModifiedBy>
  <cp:revision>1</cp:revision>
  <dcterms:created xsi:type="dcterms:W3CDTF">2014-07-30T02:45:15Z</dcterms:created>
  <dcterms:modified xsi:type="dcterms:W3CDTF">2014-07-30T02:45:25Z</dcterms:modified>
</cp:coreProperties>
</file>