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6"/>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051" autoAdjust="0"/>
  </p:normalViewPr>
  <p:slideViewPr>
    <p:cSldViewPr>
      <p:cViewPr>
        <p:scale>
          <a:sx n="40" d="100"/>
          <a:sy n="40" d="100"/>
        </p:scale>
        <p:origin x="-828" y="-22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6E22B3-C0DA-4677-814F-88A4A0DD6EC1}" type="datetimeFigureOut">
              <a:rPr lang="es-CO" smtClean="0"/>
              <a:pPr/>
              <a:t>14/12/2011</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453804-04D3-46A1-8F3C-828E410BD4E1}" type="slidenum">
              <a:rPr lang="es-CO" smtClean="0"/>
              <a:pPr/>
              <a:t>‹Nº›</a:t>
            </a:fld>
            <a:endParaRPr lang="es-CO"/>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80453804-04D3-46A1-8F3C-828E410BD4E1}" type="slidenum">
              <a:rPr lang="es-CO" smtClean="0"/>
              <a:pPr/>
              <a:t>1</a:t>
            </a:fld>
            <a:endParaRPr lang="es-C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80453804-04D3-46A1-8F3C-828E410BD4E1}" type="slidenum">
              <a:rPr lang="es-CO" smtClean="0"/>
              <a:pPr/>
              <a:t>7</a:t>
            </a:fld>
            <a:endParaRPr lang="es-CO"/>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80453804-04D3-46A1-8F3C-828E410BD4E1}" type="slidenum">
              <a:rPr lang="es-CO" smtClean="0"/>
              <a:pPr/>
              <a:t>12</a:t>
            </a:fld>
            <a:endParaRPr lang="es-C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Título"/>
          <p:cNvSpPr>
            <a:spLocks noGrp="1"/>
          </p:cNvSpPr>
          <p:nvPr>
            <p:ph type="ctrTitle"/>
          </p:nvPr>
        </p:nvSpPr>
        <p:spPr>
          <a:xfrm>
            <a:off x="381000" y="4853411"/>
            <a:ext cx="8458200" cy="1222375"/>
          </a:xfrm>
        </p:spPr>
        <p:txBody>
          <a:bodyPr anchor="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16" name="15 Marcador de fecha"/>
          <p:cNvSpPr>
            <a:spLocks noGrp="1"/>
          </p:cNvSpPr>
          <p:nvPr>
            <p:ph type="dt" sz="half" idx="10"/>
          </p:nvPr>
        </p:nvSpPr>
        <p:spPr/>
        <p:txBody>
          <a:bodyPr/>
          <a:lstStyle/>
          <a:p>
            <a:fld id="{0982ECF3-A3BD-45EA-AE82-10B486B839F0}" type="datetimeFigureOut">
              <a:rPr lang="es-CO" smtClean="0"/>
              <a:pPr/>
              <a:t>14/12/2011</a:t>
            </a:fld>
            <a:endParaRPr lang="es-CO"/>
          </a:p>
        </p:txBody>
      </p:sp>
      <p:sp>
        <p:nvSpPr>
          <p:cNvPr id="2" name="1 Marcador de pie de página"/>
          <p:cNvSpPr>
            <a:spLocks noGrp="1"/>
          </p:cNvSpPr>
          <p:nvPr>
            <p:ph type="ftr" sz="quarter" idx="11"/>
          </p:nvPr>
        </p:nvSpPr>
        <p:spPr/>
        <p:txBody>
          <a:bodyPr/>
          <a:lstStyle/>
          <a:p>
            <a:endParaRPr lang="es-CO"/>
          </a:p>
        </p:txBody>
      </p:sp>
      <p:sp>
        <p:nvSpPr>
          <p:cNvPr id="15" name="14 Marcador de número de diapositiva"/>
          <p:cNvSpPr>
            <a:spLocks noGrp="1"/>
          </p:cNvSpPr>
          <p:nvPr>
            <p:ph type="sldNum" sz="quarter" idx="12"/>
          </p:nvPr>
        </p:nvSpPr>
        <p:spPr>
          <a:xfrm>
            <a:off x="8229600" y="6473952"/>
            <a:ext cx="758952" cy="246888"/>
          </a:xfrm>
        </p:spPr>
        <p:txBody>
          <a:bodyPr/>
          <a:lstStyle/>
          <a:p>
            <a:fld id="{FB128C75-DEB7-469B-934D-932F61EC85E1}" type="slidenum">
              <a:rPr lang="es-CO" smtClean="0"/>
              <a:pPr/>
              <a:t>‹Nº›</a:t>
            </a:fld>
            <a:endParaRPr lang="es-C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0982ECF3-A3BD-45EA-AE82-10B486B839F0}" type="datetimeFigureOut">
              <a:rPr lang="es-CO" smtClean="0"/>
              <a:pPr/>
              <a:t>14/12/2011</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FB128C75-DEB7-469B-934D-932F61EC85E1}" type="slidenum">
              <a:rPr lang="es-CO" smtClean="0"/>
              <a:pPr/>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549276"/>
            <a:ext cx="6248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0982ECF3-A3BD-45EA-AE82-10B486B839F0}" type="datetimeFigureOut">
              <a:rPr lang="es-CO" smtClean="0"/>
              <a:pPr/>
              <a:t>14/12/2011</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FB128C75-DEB7-469B-934D-932F61EC85E1}" type="slidenum">
              <a:rPr lang="es-CO" smtClean="0"/>
              <a:pPr/>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27" name="26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0982ECF3-A3BD-45EA-AE82-10B486B839F0}" type="datetimeFigureOut">
              <a:rPr lang="es-CO" smtClean="0"/>
              <a:pPr/>
              <a:t>14/12/2011</a:t>
            </a:fld>
            <a:endParaRPr lang="es-CO"/>
          </a:p>
        </p:txBody>
      </p:sp>
      <p:sp>
        <p:nvSpPr>
          <p:cNvPr id="19" name="18 Marcador de pie de página"/>
          <p:cNvSpPr>
            <a:spLocks noGrp="1"/>
          </p:cNvSpPr>
          <p:nvPr>
            <p:ph type="ftr" sz="quarter" idx="11"/>
          </p:nvPr>
        </p:nvSpPr>
        <p:spPr>
          <a:xfrm>
            <a:off x="3581400" y="76200"/>
            <a:ext cx="2895600" cy="288925"/>
          </a:xfrm>
        </p:spPr>
        <p:txBody>
          <a:bodyPr/>
          <a:lstStyle/>
          <a:p>
            <a:endParaRPr lang="es-CO"/>
          </a:p>
        </p:txBody>
      </p:sp>
      <p:sp>
        <p:nvSpPr>
          <p:cNvPr id="16" name="15 Marcador de número de diapositiva"/>
          <p:cNvSpPr>
            <a:spLocks noGrp="1"/>
          </p:cNvSpPr>
          <p:nvPr>
            <p:ph type="sldNum" sz="quarter" idx="12"/>
          </p:nvPr>
        </p:nvSpPr>
        <p:spPr>
          <a:xfrm>
            <a:off x="8229600" y="6473952"/>
            <a:ext cx="758952" cy="246888"/>
          </a:xfrm>
        </p:spPr>
        <p:txBody>
          <a:bodyPr/>
          <a:lstStyle/>
          <a:p>
            <a:fld id="{FB128C75-DEB7-469B-934D-932F61EC85E1}" type="slidenum">
              <a:rPr lang="es-CO" smtClean="0"/>
              <a:pPr/>
              <a:t>‹Nº›</a:t>
            </a:fld>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texto"/>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9" name="18 Marcador de fecha"/>
          <p:cNvSpPr>
            <a:spLocks noGrp="1"/>
          </p:cNvSpPr>
          <p:nvPr>
            <p:ph type="dt" sz="half" idx="10"/>
          </p:nvPr>
        </p:nvSpPr>
        <p:spPr/>
        <p:txBody>
          <a:bodyPr/>
          <a:lstStyle/>
          <a:p>
            <a:fld id="{0982ECF3-A3BD-45EA-AE82-10B486B839F0}" type="datetimeFigureOut">
              <a:rPr lang="es-CO" smtClean="0"/>
              <a:pPr/>
              <a:t>14/12/2011</a:t>
            </a:fld>
            <a:endParaRPr lang="es-CO"/>
          </a:p>
        </p:txBody>
      </p:sp>
      <p:sp>
        <p:nvSpPr>
          <p:cNvPr id="11" name="10 Marcador de pie de página"/>
          <p:cNvSpPr>
            <a:spLocks noGrp="1"/>
          </p:cNvSpPr>
          <p:nvPr>
            <p:ph type="ftr" sz="quarter" idx="11"/>
          </p:nvPr>
        </p:nvSpPr>
        <p:spPr/>
        <p:txBody>
          <a:bodyPr/>
          <a:lstStyle/>
          <a:p>
            <a:endParaRPr lang="es-CO"/>
          </a:p>
        </p:txBody>
      </p:sp>
      <p:sp>
        <p:nvSpPr>
          <p:cNvPr id="16" name="15 Marcador de número de diapositiva"/>
          <p:cNvSpPr>
            <a:spLocks noGrp="1"/>
          </p:cNvSpPr>
          <p:nvPr>
            <p:ph type="sldNum" sz="quarter" idx="12"/>
          </p:nvPr>
        </p:nvSpPr>
        <p:spPr/>
        <p:txBody>
          <a:bodyPr/>
          <a:lstStyle/>
          <a:p>
            <a:fld id="{FB128C75-DEB7-469B-934D-932F61EC85E1}" type="slidenum">
              <a:rPr lang="es-CO" smtClean="0"/>
              <a:pPr/>
              <a:t>‹Nº›</a:t>
            </a:fld>
            <a:endParaRPr lang="es-CO"/>
          </a:p>
        </p:txBody>
      </p:sp>
      <p:sp>
        <p:nvSpPr>
          <p:cNvPr id="8" name="7 Título"/>
          <p:cNvSpPr>
            <a:spLocks noGrp="1"/>
          </p:cNvSpPr>
          <p:nvPr>
            <p:ph type="title"/>
          </p:nvPr>
        </p:nvSpPr>
        <p:spPr>
          <a:xfrm>
            <a:off x="180475" y="2947085"/>
            <a:ext cx="8686800" cy="1184825"/>
          </a:xfrm>
        </p:spPr>
        <p:txBody>
          <a:bodyPr rtlCol="0" anchor="t"/>
          <a:lstStyle>
            <a:lvl1pPr algn="r">
              <a:defRPr/>
            </a:lvl1pPr>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4" name="13 Marcador de contenido"/>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0"/>
          </p:nvPr>
        </p:nvSpPr>
        <p:spPr/>
        <p:txBody>
          <a:bodyPr/>
          <a:lstStyle/>
          <a:p>
            <a:fld id="{0982ECF3-A3BD-45EA-AE82-10B486B839F0}" type="datetimeFigureOut">
              <a:rPr lang="es-CO" smtClean="0"/>
              <a:pPr/>
              <a:t>14/12/2011</a:t>
            </a:fld>
            <a:endParaRPr lang="es-CO"/>
          </a:p>
        </p:txBody>
      </p:sp>
      <p:sp>
        <p:nvSpPr>
          <p:cNvPr id="10" name="9 Marcador de pie de página"/>
          <p:cNvSpPr>
            <a:spLocks noGrp="1"/>
          </p:cNvSpPr>
          <p:nvPr>
            <p:ph type="ftr" sz="quarter" idx="11"/>
          </p:nvPr>
        </p:nvSpPr>
        <p:spPr/>
        <p:txBody>
          <a:bodyPr/>
          <a:lstStyle/>
          <a:p>
            <a:endParaRPr lang="es-CO"/>
          </a:p>
        </p:txBody>
      </p:sp>
      <p:sp>
        <p:nvSpPr>
          <p:cNvPr id="31" name="30 Marcador de número de diapositiva"/>
          <p:cNvSpPr>
            <a:spLocks noGrp="1"/>
          </p:cNvSpPr>
          <p:nvPr>
            <p:ph type="sldNum" sz="quarter" idx="12"/>
          </p:nvPr>
        </p:nvSpPr>
        <p:spPr/>
        <p:txBody>
          <a:bodyPr/>
          <a:lstStyle/>
          <a:p>
            <a:fld id="{FB128C75-DEB7-469B-934D-932F61EC85E1}" type="slidenum">
              <a:rPr lang="es-CO" smtClean="0"/>
              <a:pPr/>
              <a:t>‹Nº›</a:t>
            </a:fld>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9" name="28 Título"/>
          <p:cNvSpPr>
            <a:spLocks noGrp="1"/>
          </p:cNvSpPr>
          <p:nvPr>
            <p:ph type="title"/>
          </p:nvPr>
        </p:nvSpPr>
        <p:spPr>
          <a:xfrm>
            <a:off x="304800" y="5410200"/>
            <a:ext cx="8610600" cy="882650"/>
          </a:xfrm>
        </p:spPr>
        <p:txBody>
          <a:bodyPr anchor="ctr"/>
          <a:lstStyle>
            <a:lvl1pPr>
              <a:defRPr/>
            </a:lvl1p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25" name="24 Marcador de texto"/>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8" name="27 Marcador de contenido"/>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0"/>
          </p:nvPr>
        </p:nvSpPr>
        <p:spPr/>
        <p:txBody>
          <a:bodyPr/>
          <a:lstStyle/>
          <a:p>
            <a:fld id="{0982ECF3-A3BD-45EA-AE82-10B486B839F0}" type="datetimeFigureOut">
              <a:rPr lang="es-CO" smtClean="0"/>
              <a:pPr/>
              <a:t>14/12/2011</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a:xfrm>
            <a:off x="8229600" y="6477000"/>
            <a:ext cx="762000" cy="246888"/>
          </a:xfrm>
        </p:spPr>
        <p:txBody>
          <a:bodyPr/>
          <a:lstStyle/>
          <a:p>
            <a:fld id="{FB128C75-DEB7-469B-934D-932F61EC85E1}" type="slidenum">
              <a:rPr lang="es-CO" smtClean="0"/>
              <a:pPr/>
              <a:t>‹Nº›</a:t>
            </a:fld>
            <a:endParaRPr lang="es-CO"/>
          </a:p>
        </p:txBody>
      </p:sp>
      <p:sp>
        <p:nvSpPr>
          <p:cNvPr id="11" name="10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0982ECF3-A3BD-45EA-AE82-10B486B839F0}" type="datetimeFigureOut">
              <a:rPr lang="es-CO" smtClean="0"/>
              <a:pPr/>
              <a:t>14/12/2011</a:t>
            </a:fld>
            <a:endParaRPr lang="es-CO"/>
          </a:p>
        </p:txBody>
      </p:sp>
      <p:sp>
        <p:nvSpPr>
          <p:cNvPr id="21" name="20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FB128C75-DEB7-469B-934D-932F61EC85E1}" type="slidenum">
              <a:rPr lang="es-CO" smtClean="0"/>
              <a:pPr/>
              <a:t>‹Nº›</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0982ECF3-A3BD-45EA-AE82-10B486B839F0}" type="datetimeFigureOut">
              <a:rPr lang="es-CO" smtClean="0"/>
              <a:pPr/>
              <a:t>14/12/2011</a:t>
            </a:fld>
            <a:endParaRPr lang="es-CO"/>
          </a:p>
        </p:txBody>
      </p:sp>
      <p:sp>
        <p:nvSpPr>
          <p:cNvPr id="24" name="23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FB128C75-DEB7-469B-934D-932F61EC85E1}" type="slidenum">
              <a:rPr lang="es-CO" smtClean="0"/>
              <a:pPr/>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7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Título"/>
          <p:cNvSpPr>
            <a:spLocks noGrp="1"/>
          </p:cNvSpPr>
          <p:nvPr>
            <p:ph type="title"/>
          </p:nvPr>
        </p:nvSpPr>
        <p:spPr>
          <a:xfrm>
            <a:off x="457200" y="5486400"/>
            <a:ext cx="8458200" cy="520700"/>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14" name="13 Marcador de contenido"/>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0982ECF3-A3BD-45EA-AE82-10B486B839F0}" type="datetimeFigureOut">
              <a:rPr lang="es-CO" smtClean="0"/>
              <a:pPr/>
              <a:t>14/12/2011</a:t>
            </a:fld>
            <a:endParaRPr lang="es-CO"/>
          </a:p>
        </p:txBody>
      </p:sp>
      <p:sp>
        <p:nvSpPr>
          <p:cNvPr id="29" name="28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FB128C75-DEB7-469B-934D-932F61EC85E1}" type="slidenum">
              <a:rPr lang="es-CO" smtClean="0"/>
              <a:pPr/>
              <a:t>‹Nº›</a:t>
            </a:fld>
            <a:endParaRPr lang="es-C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s-ES" smtClean="0"/>
              <a:t>Haga clic en el icono para agregar una imagen</a:t>
            </a:r>
            <a:endParaRPr kumimoji="0" lang="en-US" dirty="0"/>
          </a:p>
        </p:txBody>
      </p:sp>
      <p:sp>
        <p:nvSpPr>
          <p:cNvPr id="7" name="6 Marcador de fecha"/>
          <p:cNvSpPr>
            <a:spLocks noGrp="1"/>
          </p:cNvSpPr>
          <p:nvPr>
            <p:ph type="dt" sz="half" idx="10"/>
          </p:nvPr>
        </p:nvSpPr>
        <p:spPr/>
        <p:txBody>
          <a:bodyPr/>
          <a:lstStyle/>
          <a:p>
            <a:fld id="{0982ECF3-A3BD-45EA-AE82-10B486B839F0}" type="datetimeFigureOut">
              <a:rPr lang="es-CO" smtClean="0"/>
              <a:pPr/>
              <a:t>14/12/2011</a:t>
            </a:fld>
            <a:endParaRPr lang="es-CO"/>
          </a:p>
        </p:txBody>
      </p:sp>
      <p:sp>
        <p:nvSpPr>
          <p:cNvPr id="5" name="4 Marcador de pie de página"/>
          <p:cNvSpPr>
            <a:spLocks noGrp="1"/>
          </p:cNvSpPr>
          <p:nvPr>
            <p:ph type="ftr" sz="quarter" idx="11"/>
          </p:nvPr>
        </p:nvSpPr>
        <p:spPr/>
        <p:txBody>
          <a:bodyPr/>
          <a:lstStyle/>
          <a:p>
            <a:endParaRPr lang="es-CO"/>
          </a:p>
        </p:txBody>
      </p:sp>
      <p:sp>
        <p:nvSpPr>
          <p:cNvPr id="31" name="30 Marcador de número de diapositiva"/>
          <p:cNvSpPr>
            <a:spLocks noGrp="1"/>
          </p:cNvSpPr>
          <p:nvPr>
            <p:ph type="sldNum" sz="quarter" idx="12"/>
          </p:nvPr>
        </p:nvSpPr>
        <p:spPr/>
        <p:txBody>
          <a:bodyPr/>
          <a:lstStyle/>
          <a:p>
            <a:fld id="{FB128C75-DEB7-469B-934D-932F61EC85E1}" type="slidenum">
              <a:rPr lang="es-CO" smtClean="0"/>
              <a:pPr/>
              <a:t>‹Nº›</a:t>
            </a:fld>
            <a:endParaRPr lang="es-CO"/>
          </a:p>
        </p:txBody>
      </p:sp>
      <p:sp>
        <p:nvSpPr>
          <p:cNvPr id="17" name="16 Título"/>
          <p:cNvSpPr>
            <a:spLocks noGrp="1"/>
          </p:cNvSpPr>
          <p:nvPr>
            <p:ph type="title"/>
          </p:nvPr>
        </p:nvSpPr>
        <p:spPr>
          <a:xfrm>
            <a:off x="381000" y="4993760"/>
            <a:ext cx="5867400" cy="522288"/>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arcador de texto"/>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1" name="10 Marcador de fecha"/>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982ECF3-A3BD-45EA-AE82-10B486B839F0}" type="datetimeFigureOut">
              <a:rPr lang="es-CO" smtClean="0"/>
              <a:pPr/>
              <a:t>14/12/2011</a:t>
            </a:fld>
            <a:endParaRPr lang="es-CO"/>
          </a:p>
        </p:txBody>
      </p:sp>
      <p:sp>
        <p:nvSpPr>
          <p:cNvPr id="28" name="27 Marcador de pie de página"/>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s-CO"/>
          </a:p>
        </p:txBody>
      </p:sp>
      <p:sp>
        <p:nvSpPr>
          <p:cNvPr id="5" name="4 Marcador de número de diapositiva"/>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FB128C75-DEB7-469B-934D-932F61EC85E1}" type="slidenum">
              <a:rPr lang="es-CO" smtClean="0"/>
              <a:pPr/>
              <a:t>‹Nº›</a:t>
            </a:fld>
            <a:endParaRPr lang="es-CO"/>
          </a:p>
        </p:txBody>
      </p:sp>
      <p:sp>
        <p:nvSpPr>
          <p:cNvPr id="10" name="9 Marcador de título"/>
          <p:cNvSpPr>
            <a:spLocks noGrp="1"/>
          </p:cNvSpPr>
          <p:nvPr>
            <p:ph type="title"/>
          </p:nvPr>
        </p:nvSpPr>
        <p:spPr>
          <a:xfrm>
            <a:off x="304800" y="457200"/>
            <a:ext cx="8686800" cy="8382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9"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18" Type="http://schemas.openxmlformats.org/officeDocument/2006/relationships/image" Target="../media/image18.jpeg"/><Relationship Id="rId26" Type="http://schemas.openxmlformats.org/officeDocument/2006/relationships/image" Target="../media/image26.jpeg"/><Relationship Id="rId3" Type="http://schemas.openxmlformats.org/officeDocument/2006/relationships/image" Target="../media/image3.jpeg"/><Relationship Id="rId21" Type="http://schemas.openxmlformats.org/officeDocument/2006/relationships/image" Target="../media/image21.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5" Type="http://schemas.openxmlformats.org/officeDocument/2006/relationships/image" Target="../media/image25.jpeg"/><Relationship Id="rId2" Type="http://schemas.openxmlformats.org/officeDocument/2006/relationships/notesSlide" Target="../notesSlides/notesSlide1.xml"/><Relationship Id="rId16" Type="http://schemas.openxmlformats.org/officeDocument/2006/relationships/image" Target="../media/image16.jpeg"/><Relationship Id="rId20" Type="http://schemas.openxmlformats.org/officeDocument/2006/relationships/image" Target="../media/image20.jpeg"/><Relationship Id="rId29" Type="http://schemas.openxmlformats.org/officeDocument/2006/relationships/image" Target="../media/image29.gif"/><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24" Type="http://schemas.openxmlformats.org/officeDocument/2006/relationships/image" Target="../media/image24.jpeg"/><Relationship Id="rId5" Type="http://schemas.openxmlformats.org/officeDocument/2006/relationships/image" Target="../media/image5.jpeg"/><Relationship Id="rId15" Type="http://schemas.openxmlformats.org/officeDocument/2006/relationships/image" Target="../media/image15.jpeg"/><Relationship Id="rId23" Type="http://schemas.openxmlformats.org/officeDocument/2006/relationships/image" Target="../media/image23.jpeg"/><Relationship Id="rId28" Type="http://schemas.openxmlformats.org/officeDocument/2006/relationships/image" Target="../media/image28.jpeg"/><Relationship Id="rId10" Type="http://schemas.openxmlformats.org/officeDocument/2006/relationships/image" Target="../media/image10.jpeg"/><Relationship Id="rId19" Type="http://schemas.openxmlformats.org/officeDocument/2006/relationships/image" Target="../media/image19.jpeg"/><Relationship Id="rId31" Type="http://schemas.openxmlformats.org/officeDocument/2006/relationships/image" Target="../media/image31.jpe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 Id="rId22" Type="http://schemas.openxmlformats.org/officeDocument/2006/relationships/image" Target="../media/image22.jpeg"/><Relationship Id="rId27" Type="http://schemas.openxmlformats.org/officeDocument/2006/relationships/image" Target="../media/image27.jpeg"/><Relationship Id="rId30" Type="http://schemas.openxmlformats.org/officeDocument/2006/relationships/image" Target="../media/image30.jpeg"/></Relationships>
</file>

<file path=ppt/slides/_rels/slide1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54.jpeg"/></Relationships>
</file>

<file path=ppt/slides/_rels/slide1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 Id="rId5" Type="http://schemas.openxmlformats.org/officeDocument/2006/relationships/image" Target="../media/image59.jpeg"/><Relationship Id="rId4" Type="http://schemas.openxmlformats.org/officeDocument/2006/relationships/image" Target="../media/image58.jpeg"/></Relationships>
</file>

<file path=ppt/slides/_rels/slide12.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60.jpeg"/><Relationship Id="rId7" Type="http://schemas.openxmlformats.org/officeDocument/2006/relationships/image" Target="../media/image6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1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 Id="rId5" Type="http://schemas.openxmlformats.org/officeDocument/2006/relationships/image" Target="../media/image69.jpeg"/><Relationship Id="rId4" Type="http://schemas.openxmlformats.org/officeDocument/2006/relationships/image" Target="../media/image68.jpeg"/></Relationships>
</file>

<file path=ppt/slides/_rels/slide1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2.xml"/><Relationship Id="rId6" Type="http://schemas.openxmlformats.org/officeDocument/2006/relationships/image" Target="../media/image74.jpeg"/><Relationship Id="rId5" Type="http://schemas.openxmlformats.org/officeDocument/2006/relationships/image" Target="../media/image73.jpeg"/><Relationship Id="rId4" Type="http://schemas.openxmlformats.org/officeDocument/2006/relationships/image" Target="../media/image72.jpeg"/></Relationships>
</file>

<file path=ppt/slides/_rels/slide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tiff"/><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leander\Pictures\proceso.jpg"/>
          <p:cNvPicPr>
            <a:picLocks noChangeAspect="1" noChangeArrowheads="1"/>
          </p:cNvPicPr>
          <p:nvPr/>
        </p:nvPicPr>
        <p:blipFill>
          <a:blip r:embed="rId3" cstate="print"/>
          <a:srcRect/>
          <a:stretch>
            <a:fillRect/>
          </a:stretch>
        </p:blipFill>
        <p:spPr bwMode="auto">
          <a:xfrm>
            <a:off x="1835696" y="144017"/>
            <a:ext cx="5403004" cy="6597351"/>
          </a:xfrm>
          <a:prstGeom prst="rect">
            <a:avLst/>
          </a:prstGeom>
          <a:ln>
            <a:noFill/>
          </a:ln>
          <a:effectLst>
            <a:softEdge rad="112500"/>
          </a:effectLst>
        </p:spPr>
      </p:pic>
      <p:pic>
        <p:nvPicPr>
          <p:cNvPr id="1026" name="Picture 2" descr="C:\Users\leander\Documents\MEMORIA LEÁNDER\berenice2.png"/>
          <p:cNvPicPr>
            <a:picLocks noChangeAspect="1" noChangeArrowheads="1"/>
          </p:cNvPicPr>
          <p:nvPr/>
        </p:nvPicPr>
        <p:blipFill>
          <a:blip r:embed="rId4" cstate="print"/>
          <a:srcRect/>
          <a:stretch>
            <a:fillRect/>
          </a:stretch>
        </p:blipFill>
        <p:spPr bwMode="auto">
          <a:xfrm>
            <a:off x="-36512" y="0"/>
            <a:ext cx="1475656" cy="2088394"/>
          </a:xfrm>
          <a:prstGeom prst="ellipse">
            <a:avLst/>
          </a:prstGeom>
          <a:ln>
            <a:noFill/>
          </a:ln>
          <a:effectLst>
            <a:softEdge rad="112500"/>
          </a:effectLst>
        </p:spPr>
      </p:pic>
      <p:sp>
        <p:nvSpPr>
          <p:cNvPr id="10" name="9 Conector"/>
          <p:cNvSpPr/>
          <p:nvPr/>
        </p:nvSpPr>
        <p:spPr>
          <a:xfrm>
            <a:off x="5148064" y="1206460"/>
            <a:ext cx="653410" cy="809765"/>
          </a:xfrm>
          <a:prstGeom prst="flowChartConnector">
            <a:avLst/>
          </a:prstGeom>
          <a:blipFill>
            <a:blip r:embed="rId5" cstate="print"/>
            <a:stretch>
              <a:fillRect/>
            </a:stretch>
          </a:blipFill>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s-CO"/>
          </a:p>
        </p:txBody>
      </p:sp>
      <p:sp>
        <p:nvSpPr>
          <p:cNvPr id="11" name="10 Conector"/>
          <p:cNvSpPr/>
          <p:nvPr/>
        </p:nvSpPr>
        <p:spPr>
          <a:xfrm>
            <a:off x="2195736" y="1712123"/>
            <a:ext cx="653410" cy="736150"/>
          </a:xfrm>
          <a:prstGeom prst="flowChartConnector">
            <a:avLst/>
          </a:prstGeom>
          <a:blipFill>
            <a:blip r:embed="rId6" cstate="print"/>
            <a:stretch>
              <a:fillRect/>
            </a:stretch>
          </a:blipFill>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s-CO"/>
          </a:p>
        </p:txBody>
      </p:sp>
      <p:sp>
        <p:nvSpPr>
          <p:cNvPr id="12" name="11 Conector"/>
          <p:cNvSpPr/>
          <p:nvPr/>
        </p:nvSpPr>
        <p:spPr>
          <a:xfrm>
            <a:off x="6156176" y="271963"/>
            <a:ext cx="653410" cy="736150"/>
          </a:xfrm>
          <a:prstGeom prst="flowChartConnector">
            <a:avLst/>
          </a:prstGeom>
          <a:blipFill>
            <a:blip r:embed="rId7" cstate="print"/>
            <a:stretch>
              <a:fillRect/>
            </a:stretch>
          </a:blipFill>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s-CO"/>
          </a:p>
        </p:txBody>
      </p:sp>
      <p:sp>
        <p:nvSpPr>
          <p:cNvPr id="13" name="12 Conector"/>
          <p:cNvSpPr/>
          <p:nvPr/>
        </p:nvSpPr>
        <p:spPr>
          <a:xfrm>
            <a:off x="2195736" y="199955"/>
            <a:ext cx="653410" cy="736150"/>
          </a:xfrm>
          <a:prstGeom prst="flowChartConnector">
            <a:avLst/>
          </a:prstGeom>
          <a:blipFill>
            <a:blip r:embed="rId8" cstate="print"/>
            <a:stretch>
              <a:fillRect/>
            </a:stretch>
          </a:blipFill>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s-CO"/>
          </a:p>
        </p:txBody>
      </p:sp>
      <p:sp>
        <p:nvSpPr>
          <p:cNvPr id="14" name="13 Conector"/>
          <p:cNvSpPr/>
          <p:nvPr/>
        </p:nvSpPr>
        <p:spPr>
          <a:xfrm>
            <a:off x="2987824" y="1352083"/>
            <a:ext cx="653410" cy="736150"/>
          </a:xfrm>
          <a:prstGeom prst="flowChartConnector">
            <a:avLst/>
          </a:prstGeom>
          <a:blipFill>
            <a:blip r:embed="rId9" cstate="print"/>
            <a:stretch>
              <a:fillRect/>
            </a:stretch>
          </a:blipFill>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s-CO"/>
          </a:p>
        </p:txBody>
      </p:sp>
      <p:sp>
        <p:nvSpPr>
          <p:cNvPr id="15" name="14 Conector"/>
          <p:cNvSpPr/>
          <p:nvPr/>
        </p:nvSpPr>
        <p:spPr>
          <a:xfrm>
            <a:off x="6156176" y="2144171"/>
            <a:ext cx="653410" cy="736150"/>
          </a:xfrm>
          <a:prstGeom prst="flowChartConnector">
            <a:avLst/>
          </a:prstGeom>
          <a:blipFill>
            <a:blip r:embed="rId10" cstate="print"/>
            <a:stretch>
              <a:fillRect/>
            </a:stretch>
          </a:blipFill>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s-CO"/>
          </a:p>
        </p:txBody>
      </p:sp>
      <p:sp>
        <p:nvSpPr>
          <p:cNvPr id="16" name="15 Conector"/>
          <p:cNvSpPr/>
          <p:nvPr/>
        </p:nvSpPr>
        <p:spPr>
          <a:xfrm>
            <a:off x="2987824" y="415979"/>
            <a:ext cx="653410" cy="736150"/>
          </a:xfrm>
          <a:prstGeom prst="flowChartConnector">
            <a:avLst/>
          </a:prstGeom>
          <a:blipFill>
            <a:blip r:embed="rId11" cstate="print"/>
            <a:stretch>
              <a:fillRect/>
            </a:stretch>
          </a:blipFill>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s-CO"/>
          </a:p>
        </p:txBody>
      </p:sp>
      <p:sp>
        <p:nvSpPr>
          <p:cNvPr id="17" name="16 Conector"/>
          <p:cNvSpPr/>
          <p:nvPr/>
        </p:nvSpPr>
        <p:spPr>
          <a:xfrm>
            <a:off x="5148064" y="2216179"/>
            <a:ext cx="653410" cy="736150"/>
          </a:xfrm>
          <a:prstGeom prst="flowChartConnector">
            <a:avLst/>
          </a:prstGeom>
          <a:blipFill>
            <a:blip r:embed="rId12" cstate="print"/>
            <a:stretch>
              <a:fillRect/>
            </a:stretch>
          </a:blipFill>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s-CO"/>
          </a:p>
        </p:txBody>
      </p:sp>
      <p:sp>
        <p:nvSpPr>
          <p:cNvPr id="18" name="17 Conector"/>
          <p:cNvSpPr/>
          <p:nvPr/>
        </p:nvSpPr>
        <p:spPr>
          <a:xfrm>
            <a:off x="5292080" y="271963"/>
            <a:ext cx="653410" cy="736150"/>
          </a:xfrm>
          <a:prstGeom prst="flowChartConnector">
            <a:avLst/>
          </a:prstGeom>
          <a:blipFill>
            <a:blip r:embed="rId13" cstate="print"/>
            <a:stretch>
              <a:fillRect/>
            </a:stretch>
          </a:blipFill>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s-CO"/>
          </a:p>
        </p:txBody>
      </p:sp>
      <p:sp>
        <p:nvSpPr>
          <p:cNvPr id="19" name="18 Conector"/>
          <p:cNvSpPr/>
          <p:nvPr/>
        </p:nvSpPr>
        <p:spPr>
          <a:xfrm>
            <a:off x="3131840" y="2216179"/>
            <a:ext cx="653410" cy="736150"/>
          </a:xfrm>
          <a:prstGeom prst="flowChartConnector">
            <a:avLst/>
          </a:prstGeom>
          <a:blipFill>
            <a:blip r:embed="rId14" cstate="print"/>
            <a:stretch>
              <a:fillRect/>
            </a:stretch>
          </a:blipFill>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s-CO"/>
          </a:p>
        </p:txBody>
      </p:sp>
      <p:sp>
        <p:nvSpPr>
          <p:cNvPr id="20" name="19 Conector"/>
          <p:cNvSpPr/>
          <p:nvPr/>
        </p:nvSpPr>
        <p:spPr>
          <a:xfrm>
            <a:off x="3131840" y="3944371"/>
            <a:ext cx="653410" cy="736150"/>
          </a:xfrm>
          <a:prstGeom prst="flowChartConnector">
            <a:avLst/>
          </a:prstGeom>
          <a:blipFill>
            <a:blip r:embed="rId15" cstate="print"/>
            <a:stretch>
              <a:fillRect/>
            </a:stretch>
          </a:blipFill>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s-CO"/>
          </a:p>
        </p:txBody>
      </p:sp>
      <p:sp>
        <p:nvSpPr>
          <p:cNvPr id="21" name="20 Conector"/>
          <p:cNvSpPr/>
          <p:nvPr/>
        </p:nvSpPr>
        <p:spPr>
          <a:xfrm>
            <a:off x="2483768" y="3872363"/>
            <a:ext cx="653410" cy="736150"/>
          </a:xfrm>
          <a:prstGeom prst="flowChartConnector">
            <a:avLst/>
          </a:prstGeom>
          <a:blipFill>
            <a:blip r:embed="rId16" cstate="print"/>
            <a:stretch>
              <a:fillRect/>
            </a:stretch>
          </a:blipFill>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s-CO"/>
          </a:p>
        </p:txBody>
      </p:sp>
      <p:sp>
        <p:nvSpPr>
          <p:cNvPr id="22" name="21 Conector"/>
          <p:cNvSpPr/>
          <p:nvPr/>
        </p:nvSpPr>
        <p:spPr>
          <a:xfrm>
            <a:off x="1835696" y="4016379"/>
            <a:ext cx="653410" cy="736150"/>
          </a:xfrm>
          <a:prstGeom prst="flowChartConnector">
            <a:avLst/>
          </a:prstGeom>
          <a:blipFill>
            <a:blip r:embed="rId17" cstate="print"/>
            <a:stretch>
              <a:fillRect/>
            </a:stretch>
          </a:blipFill>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s-CO"/>
          </a:p>
        </p:txBody>
      </p:sp>
      <p:sp>
        <p:nvSpPr>
          <p:cNvPr id="24" name="23 Conector"/>
          <p:cNvSpPr/>
          <p:nvPr/>
        </p:nvSpPr>
        <p:spPr>
          <a:xfrm>
            <a:off x="5724128" y="5960595"/>
            <a:ext cx="653410" cy="736150"/>
          </a:xfrm>
          <a:prstGeom prst="flowChartConnector">
            <a:avLst/>
          </a:prstGeom>
          <a:blipFill>
            <a:blip r:embed="rId18" cstate="print"/>
            <a:stretch>
              <a:fillRect/>
            </a:stretch>
          </a:blipFill>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s-CO"/>
          </a:p>
        </p:txBody>
      </p:sp>
      <p:sp>
        <p:nvSpPr>
          <p:cNvPr id="25" name="24 Conector"/>
          <p:cNvSpPr/>
          <p:nvPr/>
        </p:nvSpPr>
        <p:spPr>
          <a:xfrm>
            <a:off x="6444208" y="5960595"/>
            <a:ext cx="653410" cy="736150"/>
          </a:xfrm>
          <a:prstGeom prst="flowChartConnector">
            <a:avLst/>
          </a:prstGeom>
          <a:blipFill>
            <a:blip r:embed="rId19" cstate="print"/>
            <a:stretch>
              <a:fillRect/>
            </a:stretch>
          </a:blipFill>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s-CO"/>
          </a:p>
        </p:txBody>
      </p:sp>
      <p:sp>
        <p:nvSpPr>
          <p:cNvPr id="26" name="25 Conector"/>
          <p:cNvSpPr/>
          <p:nvPr/>
        </p:nvSpPr>
        <p:spPr>
          <a:xfrm>
            <a:off x="6084168" y="5384531"/>
            <a:ext cx="653410" cy="736150"/>
          </a:xfrm>
          <a:prstGeom prst="flowChartConnector">
            <a:avLst/>
          </a:prstGeom>
          <a:blipFill>
            <a:blip r:embed="rId20" cstate="print"/>
            <a:stretch>
              <a:fillRect/>
            </a:stretch>
          </a:blipFill>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s-CO"/>
          </a:p>
        </p:txBody>
      </p:sp>
      <p:sp>
        <p:nvSpPr>
          <p:cNvPr id="27" name="26 Conector"/>
          <p:cNvSpPr/>
          <p:nvPr/>
        </p:nvSpPr>
        <p:spPr>
          <a:xfrm>
            <a:off x="6084168" y="1208067"/>
            <a:ext cx="653410" cy="736150"/>
          </a:xfrm>
          <a:prstGeom prst="flowChartConnector">
            <a:avLst/>
          </a:prstGeom>
          <a:blipFill>
            <a:blip r:embed="rId21" cstate="print"/>
            <a:stretch>
              <a:fillRect/>
            </a:stretch>
          </a:blipFill>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s-CO"/>
          </a:p>
        </p:txBody>
      </p:sp>
      <p:sp>
        <p:nvSpPr>
          <p:cNvPr id="28" name="27 Conector"/>
          <p:cNvSpPr/>
          <p:nvPr/>
        </p:nvSpPr>
        <p:spPr>
          <a:xfrm>
            <a:off x="1979712" y="920035"/>
            <a:ext cx="653410" cy="736150"/>
          </a:xfrm>
          <a:prstGeom prst="flowChartConnector">
            <a:avLst/>
          </a:prstGeom>
          <a:blipFill>
            <a:blip r:embed="rId22" cstate="print"/>
            <a:stretch>
              <a:fillRect/>
            </a:stretch>
          </a:blipFill>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s-CO"/>
          </a:p>
        </p:txBody>
      </p:sp>
      <p:sp>
        <p:nvSpPr>
          <p:cNvPr id="29" name="28 Conector"/>
          <p:cNvSpPr/>
          <p:nvPr/>
        </p:nvSpPr>
        <p:spPr>
          <a:xfrm>
            <a:off x="3131840" y="4592443"/>
            <a:ext cx="653410" cy="736150"/>
          </a:xfrm>
          <a:prstGeom prst="flowChartConnector">
            <a:avLst/>
          </a:prstGeom>
          <a:blipFill>
            <a:blip r:embed="rId23" cstate="print"/>
            <a:stretch>
              <a:fillRect/>
            </a:stretch>
          </a:blipFill>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s-CO"/>
          </a:p>
        </p:txBody>
      </p:sp>
      <p:sp>
        <p:nvSpPr>
          <p:cNvPr id="30" name="29 Conector"/>
          <p:cNvSpPr/>
          <p:nvPr/>
        </p:nvSpPr>
        <p:spPr>
          <a:xfrm>
            <a:off x="2483768" y="4592443"/>
            <a:ext cx="653410" cy="736150"/>
          </a:xfrm>
          <a:prstGeom prst="flowChartConnector">
            <a:avLst/>
          </a:prstGeom>
          <a:blipFill>
            <a:blip r:embed="rId24" cstate="print"/>
            <a:stretch>
              <a:fillRect/>
            </a:stretch>
          </a:blipFill>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s-CO"/>
          </a:p>
        </p:txBody>
      </p:sp>
      <p:sp>
        <p:nvSpPr>
          <p:cNvPr id="31" name="30 Conector"/>
          <p:cNvSpPr/>
          <p:nvPr/>
        </p:nvSpPr>
        <p:spPr>
          <a:xfrm>
            <a:off x="2915816" y="5240515"/>
            <a:ext cx="653410" cy="736150"/>
          </a:xfrm>
          <a:prstGeom prst="flowChartConnector">
            <a:avLst/>
          </a:prstGeom>
          <a:blipFill>
            <a:blip r:embed="rId25" cstate="print"/>
            <a:stretch>
              <a:fillRect/>
            </a:stretch>
          </a:blipFill>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s-CO"/>
          </a:p>
        </p:txBody>
      </p:sp>
      <p:sp>
        <p:nvSpPr>
          <p:cNvPr id="32" name="31 Conector"/>
          <p:cNvSpPr/>
          <p:nvPr/>
        </p:nvSpPr>
        <p:spPr>
          <a:xfrm>
            <a:off x="1763688" y="4808467"/>
            <a:ext cx="653410" cy="736150"/>
          </a:xfrm>
          <a:prstGeom prst="flowChartConnector">
            <a:avLst/>
          </a:prstGeom>
          <a:blipFill>
            <a:blip r:embed="rId26" cstate="print"/>
            <a:stretch>
              <a:fillRect/>
            </a:stretch>
          </a:blipFill>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s-CO"/>
          </a:p>
        </p:txBody>
      </p:sp>
      <p:sp>
        <p:nvSpPr>
          <p:cNvPr id="33" name="32 Conector"/>
          <p:cNvSpPr/>
          <p:nvPr/>
        </p:nvSpPr>
        <p:spPr>
          <a:xfrm>
            <a:off x="2267744" y="5312523"/>
            <a:ext cx="653410" cy="736150"/>
          </a:xfrm>
          <a:prstGeom prst="flowChartConnector">
            <a:avLst/>
          </a:prstGeom>
          <a:blipFill>
            <a:blip r:embed="rId27" cstate="print"/>
            <a:stretch>
              <a:fillRect/>
            </a:stretch>
          </a:blipFill>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s-CO"/>
          </a:p>
        </p:txBody>
      </p:sp>
      <p:grpSp>
        <p:nvGrpSpPr>
          <p:cNvPr id="34" name="33 Grupo"/>
          <p:cNvGrpSpPr/>
          <p:nvPr/>
        </p:nvGrpSpPr>
        <p:grpSpPr>
          <a:xfrm>
            <a:off x="2843808" y="0"/>
            <a:ext cx="3339651" cy="2842989"/>
            <a:chOff x="-5797152" y="593303"/>
            <a:chExt cx="7222183" cy="6264697"/>
          </a:xfrm>
        </p:grpSpPr>
        <p:pic>
          <p:nvPicPr>
            <p:cNvPr id="2050" name="Picture 2" descr="http://www.articulosreligiososbrabander.es/images/big-es-mod.304custodia_0046.jpg"/>
            <p:cNvPicPr>
              <a:picLocks noChangeAspect="1" noChangeArrowheads="1"/>
            </p:cNvPicPr>
            <p:nvPr/>
          </p:nvPicPr>
          <p:blipFill>
            <a:blip r:embed="rId28" cstate="print">
              <a:clrChange>
                <a:clrFrom>
                  <a:srgbClr val="FFFFFF"/>
                </a:clrFrom>
                <a:clrTo>
                  <a:srgbClr val="FFFFFF">
                    <a:alpha val="0"/>
                  </a:srgbClr>
                </a:clrTo>
              </a:clrChange>
            </a:blip>
            <a:srcRect/>
            <a:stretch>
              <a:fillRect/>
            </a:stretch>
          </p:blipFill>
          <p:spPr bwMode="auto">
            <a:xfrm>
              <a:off x="-5797152" y="593303"/>
              <a:ext cx="7222183" cy="6264697"/>
            </a:xfrm>
            <a:prstGeom prst="rect">
              <a:avLst/>
            </a:prstGeom>
            <a:noFill/>
          </p:spPr>
        </p:pic>
        <p:pic>
          <p:nvPicPr>
            <p:cNvPr id="5" name="Picture 2" descr="http://4.bp.blogspot.com/_kLvMHJE4Nu8/SoxcNl6_dRI/AAAAAAAAAAM/MRKF3iXJlHg/S1600-R/corazondejesus%2520latiendo-blog.gif"/>
            <p:cNvPicPr>
              <a:picLocks noChangeAspect="1" noChangeArrowheads="1" noCrop="1"/>
            </p:cNvPicPr>
            <p:nvPr/>
          </p:nvPicPr>
          <p:blipFill>
            <a:blip r:embed="rId29" cstate="print"/>
            <a:srcRect/>
            <a:stretch>
              <a:fillRect/>
            </a:stretch>
          </p:blipFill>
          <p:spPr bwMode="auto">
            <a:xfrm>
              <a:off x="-2988840" y="1628800"/>
              <a:ext cx="1513855" cy="1535832"/>
            </a:xfrm>
            <a:prstGeom prst="rect">
              <a:avLst/>
            </a:prstGeom>
            <a:noFill/>
          </p:spPr>
        </p:pic>
      </p:grpSp>
      <p:sp>
        <p:nvSpPr>
          <p:cNvPr id="35" name="34 CuadroTexto"/>
          <p:cNvSpPr txBox="1"/>
          <p:nvPr/>
        </p:nvSpPr>
        <p:spPr>
          <a:xfrm>
            <a:off x="0" y="2564904"/>
            <a:ext cx="9144000" cy="1446550"/>
          </a:xfrm>
          <a:prstGeom prst="rect">
            <a:avLst/>
          </a:prstGeom>
          <a:noFill/>
        </p:spPr>
        <p:txBody>
          <a:bodyPr wrap="square" rtlCol="0">
            <a:spAutoFit/>
          </a:bodyPr>
          <a:lstStyle/>
          <a:p>
            <a:pPr algn="ctr"/>
            <a:r>
              <a:rPr lang="es-CO" sz="4400" b="1" dirty="0" smtClean="0">
                <a:effectLst>
                  <a:glow rad="101600">
                    <a:schemeClr val="bg1">
                      <a:alpha val="60000"/>
                    </a:schemeClr>
                  </a:glow>
                </a:effectLst>
                <a:latin typeface="Aharoni" pitchFamily="2" charset="-79"/>
                <a:cs typeface="Aharoni" pitchFamily="2" charset="-79"/>
              </a:rPr>
              <a:t>Proceso formativo diseñado por Madre María Berenice:</a:t>
            </a:r>
            <a:endParaRPr lang="es-CO" sz="4400" b="1" dirty="0">
              <a:effectLst>
                <a:glow rad="101600">
                  <a:schemeClr val="bg1">
                    <a:alpha val="60000"/>
                  </a:schemeClr>
                </a:glow>
              </a:effectLst>
              <a:latin typeface="Aharoni" pitchFamily="2" charset="-79"/>
              <a:cs typeface="Aharoni" pitchFamily="2" charset="-79"/>
            </a:endParaRPr>
          </a:p>
        </p:txBody>
      </p:sp>
      <p:sp>
        <p:nvSpPr>
          <p:cNvPr id="36" name="35 CuadroTexto"/>
          <p:cNvSpPr txBox="1"/>
          <p:nvPr/>
        </p:nvSpPr>
        <p:spPr>
          <a:xfrm>
            <a:off x="7092280" y="3838396"/>
            <a:ext cx="2051720" cy="3046988"/>
          </a:xfrm>
          <a:prstGeom prst="rect">
            <a:avLst/>
          </a:prstGeom>
          <a:noFill/>
        </p:spPr>
        <p:txBody>
          <a:bodyPr wrap="square" rtlCol="0">
            <a:spAutoFit/>
          </a:bodyPr>
          <a:lstStyle/>
          <a:p>
            <a:pPr algn="ctr"/>
            <a:r>
              <a:rPr lang="es-CO" sz="3200" b="1" i="1" dirty="0" smtClean="0">
                <a:latin typeface="Times New Roman" pitchFamily="18" charset="0"/>
                <a:cs typeface="Times New Roman" pitchFamily="18" charset="0"/>
              </a:rPr>
              <a:t>El Postulante es la semilla, el grano que germina.</a:t>
            </a:r>
            <a:endParaRPr lang="es-CO" sz="3200" b="1" i="1" dirty="0">
              <a:latin typeface="Times New Roman" pitchFamily="18" charset="0"/>
              <a:cs typeface="Times New Roman" pitchFamily="18" charset="0"/>
            </a:endParaRPr>
          </a:p>
        </p:txBody>
      </p:sp>
      <p:sp>
        <p:nvSpPr>
          <p:cNvPr id="37" name="36 CuadroTexto"/>
          <p:cNvSpPr txBox="1"/>
          <p:nvPr/>
        </p:nvSpPr>
        <p:spPr>
          <a:xfrm>
            <a:off x="0" y="4638615"/>
            <a:ext cx="1835696" cy="2246769"/>
          </a:xfrm>
          <a:prstGeom prst="rect">
            <a:avLst/>
          </a:prstGeom>
          <a:noFill/>
        </p:spPr>
        <p:txBody>
          <a:bodyPr wrap="square" rtlCol="0">
            <a:spAutoFit/>
          </a:bodyPr>
          <a:lstStyle/>
          <a:p>
            <a:r>
              <a:rPr lang="es-CO" sz="2800" b="1" i="1" dirty="0" smtClean="0">
                <a:latin typeface="Times New Roman" pitchFamily="18" charset="0"/>
                <a:cs typeface="Times New Roman" pitchFamily="18" charset="0"/>
              </a:rPr>
              <a:t>El Novicio, es el trigo del que se prepara la harina.</a:t>
            </a:r>
            <a:endParaRPr lang="es-CO" sz="2800" b="1" i="1" dirty="0">
              <a:latin typeface="Times New Roman" pitchFamily="18" charset="0"/>
              <a:cs typeface="Times New Roman" pitchFamily="18" charset="0"/>
            </a:endParaRPr>
          </a:p>
        </p:txBody>
      </p:sp>
      <p:sp>
        <p:nvSpPr>
          <p:cNvPr id="38" name="37 CuadroTexto"/>
          <p:cNvSpPr txBox="1"/>
          <p:nvPr/>
        </p:nvSpPr>
        <p:spPr>
          <a:xfrm>
            <a:off x="7128792" y="93980"/>
            <a:ext cx="1979712" cy="3046988"/>
          </a:xfrm>
          <a:prstGeom prst="rect">
            <a:avLst/>
          </a:prstGeom>
          <a:noFill/>
        </p:spPr>
        <p:txBody>
          <a:bodyPr wrap="square" rtlCol="0">
            <a:spAutoFit/>
          </a:bodyPr>
          <a:lstStyle/>
          <a:p>
            <a:pPr algn="ctr"/>
            <a:r>
              <a:rPr lang="es-CO" sz="3200" b="1" i="1" dirty="0" smtClean="0">
                <a:latin typeface="Times New Roman" pitchFamily="18" charset="0"/>
                <a:cs typeface="Times New Roman" pitchFamily="18" charset="0"/>
              </a:rPr>
              <a:t>El Profeso, es la Hostia que se Consagra.</a:t>
            </a:r>
            <a:endParaRPr lang="es-CO" sz="3200" b="1" i="1" dirty="0">
              <a:latin typeface="Times New Roman" pitchFamily="18" charset="0"/>
              <a:cs typeface="Times New Roman" pitchFamily="18" charset="0"/>
            </a:endParaRPr>
          </a:p>
        </p:txBody>
      </p:sp>
      <p:sp>
        <p:nvSpPr>
          <p:cNvPr id="39" name="38 Rectángulo"/>
          <p:cNvSpPr/>
          <p:nvPr/>
        </p:nvSpPr>
        <p:spPr>
          <a:xfrm>
            <a:off x="54546" y="4725144"/>
            <a:ext cx="8996374" cy="2123658"/>
          </a:xfrm>
          <a:prstGeom prst="rect">
            <a:avLst/>
          </a:prstGeom>
          <a:noFill/>
        </p:spPr>
        <p:txBody>
          <a:bodyPr wrap="none" lIns="91440" tIns="45720" rIns="91440" bIns="45720">
            <a:spAutoFit/>
          </a:bodyPr>
          <a:lstStyle/>
          <a:p>
            <a:pPr algn="ctr"/>
            <a:r>
              <a:rPr lang="es-ES" sz="6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63500">
                    <a:schemeClr val="accent1">
                      <a:satMod val="175000"/>
                      <a:alpha val="40000"/>
                    </a:schemeClr>
                  </a:glow>
                  <a:outerShdw blurRad="50800" dist="40000" dir="5400000" algn="tl" rotWithShape="0">
                    <a:srgbClr val="000000">
                      <a:shade val="5000"/>
                      <a:satMod val="120000"/>
                      <a:alpha val="33000"/>
                    </a:srgbClr>
                  </a:outerShdw>
                </a:effectLst>
                <a:latin typeface="Monotype Corsiva" pitchFamily="66" charset="0"/>
              </a:rPr>
              <a:t>Instituto Religioso Clerical </a:t>
            </a:r>
          </a:p>
          <a:p>
            <a:pPr algn="ctr"/>
            <a:r>
              <a:rPr lang="es-ES" sz="6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63500">
                    <a:schemeClr val="accent1">
                      <a:satMod val="175000"/>
                      <a:alpha val="40000"/>
                    </a:schemeClr>
                  </a:glow>
                  <a:outerShdw blurRad="50800" dist="40000" dir="5400000" algn="tl" rotWithShape="0">
                    <a:srgbClr val="000000">
                      <a:shade val="5000"/>
                      <a:satMod val="120000"/>
                      <a:alpha val="33000"/>
                    </a:srgbClr>
                  </a:outerShdw>
                </a:effectLst>
                <a:latin typeface="Monotype Corsiva" pitchFamily="66" charset="0"/>
              </a:rPr>
              <a:t>Misioneros de la Anunciación</a:t>
            </a:r>
            <a:endParaRPr lang="es-ES" sz="6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63500">
                  <a:schemeClr val="accent1">
                    <a:satMod val="175000"/>
                    <a:alpha val="40000"/>
                  </a:schemeClr>
                </a:glow>
                <a:outerShdw blurRad="50800" dist="40000" dir="5400000" algn="tl" rotWithShape="0">
                  <a:srgbClr val="000000">
                    <a:shade val="5000"/>
                    <a:satMod val="120000"/>
                    <a:alpha val="33000"/>
                  </a:srgbClr>
                </a:outerShdw>
              </a:effectLst>
              <a:latin typeface="Monotype Corsiva" pitchFamily="66" charset="0"/>
            </a:endParaRPr>
          </a:p>
        </p:txBody>
      </p:sp>
      <p:pic>
        <p:nvPicPr>
          <p:cNvPr id="40" name="Picture 2" descr="F:\Fotos Asamblea\DSC00133.JPG"/>
          <p:cNvPicPr>
            <a:picLocks noChangeAspect="1" noChangeArrowheads="1"/>
          </p:cNvPicPr>
          <p:nvPr/>
        </p:nvPicPr>
        <p:blipFill>
          <a:blip r:embed="rId30" cstate="print">
            <a:lum bright="20000"/>
          </a:blip>
          <a:srcRect/>
          <a:stretch>
            <a:fillRect/>
          </a:stretch>
        </p:blipFill>
        <p:spPr bwMode="auto">
          <a:xfrm>
            <a:off x="1259632" y="-144016"/>
            <a:ext cx="6588224" cy="4941168"/>
          </a:xfrm>
          <a:prstGeom prst="ellipse">
            <a:avLst/>
          </a:prstGeom>
          <a:ln>
            <a:noFill/>
          </a:ln>
          <a:effectLst>
            <a:softEdge rad="112500"/>
          </a:effectLst>
        </p:spPr>
      </p:pic>
      <p:pic>
        <p:nvPicPr>
          <p:cNvPr id="41" name="Picture 3" descr="C:\Users\leander\Documents\MEMORIA LEÁNDER\anunciatos\MISIONEROS DE LA ANUNCIACION.JPG"/>
          <p:cNvPicPr>
            <a:picLocks noChangeAspect="1" noChangeArrowheads="1"/>
          </p:cNvPicPr>
          <p:nvPr/>
        </p:nvPicPr>
        <p:blipFill>
          <a:blip r:embed="rId31" cstate="print">
            <a:clrChange>
              <a:clrFrom>
                <a:srgbClr val="FFFFFF"/>
              </a:clrFrom>
              <a:clrTo>
                <a:srgbClr val="FFFFFF">
                  <a:alpha val="0"/>
                </a:srgbClr>
              </a:clrTo>
            </a:clrChange>
          </a:blip>
          <a:srcRect/>
          <a:stretch>
            <a:fillRect/>
          </a:stretch>
        </p:blipFill>
        <p:spPr bwMode="auto">
          <a:xfrm>
            <a:off x="7562354" y="0"/>
            <a:ext cx="1618158" cy="252028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dissolve">
                                      <p:cBhvr>
                                        <p:cTn id="7" dur="500"/>
                                        <p:tgtEl>
                                          <p:spTgt spid="35"/>
                                        </p:tgtEl>
                                      </p:cBhvr>
                                    </p:animEffect>
                                  </p:childTnLst>
                                </p:cTn>
                              </p:par>
                              <p:par>
                                <p:cTn id="8" presetID="50" presetClass="entr" presetSubtype="0" decel="10000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 calcmode="lin" valueType="num">
                                      <p:cBhvr>
                                        <p:cTn id="10" dur="1000" fill="hold"/>
                                        <p:tgtEl>
                                          <p:spTgt spid="1026"/>
                                        </p:tgtEl>
                                        <p:attrNameLst>
                                          <p:attrName>ppt_w</p:attrName>
                                        </p:attrNameLst>
                                      </p:cBhvr>
                                      <p:tavLst>
                                        <p:tav tm="0">
                                          <p:val>
                                            <p:strVal val="#ppt_w+.3"/>
                                          </p:val>
                                        </p:tav>
                                        <p:tav tm="100000">
                                          <p:val>
                                            <p:strVal val="#ppt_w"/>
                                          </p:val>
                                        </p:tav>
                                      </p:tavLst>
                                    </p:anim>
                                    <p:anim calcmode="lin" valueType="num">
                                      <p:cBhvr>
                                        <p:cTn id="11" dur="1000" fill="hold"/>
                                        <p:tgtEl>
                                          <p:spTgt spid="1026"/>
                                        </p:tgtEl>
                                        <p:attrNameLst>
                                          <p:attrName>ppt_h</p:attrName>
                                        </p:attrNameLst>
                                      </p:cBhvr>
                                      <p:tavLst>
                                        <p:tav tm="0">
                                          <p:val>
                                            <p:strVal val="#ppt_h"/>
                                          </p:val>
                                        </p:tav>
                                        <p:tav tm="100000">
                                          <p:val>
                                            <p:strVal val="#ppt_h"/>
                                          </p:val>
                                        </p:tav>
                                      </p:tavLst>
                                    </p:anim>
                                    <p:animEffect transition="in" filter="fade">
                                      <p:cBhvr>
                                        <p:cTn id="12" dur="1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1" nodeType="clickEffect">
                                  <p:stCondLst>
                                    <p:cond delay="0"/>
                                  </p:stCondLst>
                                  <p:childTnLst>
                                    <p:animEffect transition="out" filter="dissolve">
                                      <p:cBhvr>
                                        <p:cTn id="16" dur="500"/>
                                        <p:tgtEl>
                                          <p:spTgt spid="35"/>
                                        </p:tgtEl>
                                      </p:cBhvr>
                                    </p:animEffect>
                                    <p:set>
                                      <p:cBhvr>
                                        <p:cTn id="17" dur="1" fill="hold">
                                          <p:stCondLst>
                                            <p:cond delay="499"/>
                                          </p:stCondLst>
                                        </p:cTn>
                                        <p:tgtEl>
                                          <p:spTgt spid="3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027"/>
                                        </p:tgtEl>
                                        <p:attrNameLst>
                                          <p:attrName>style.visibility</p:attrName>
                                        </p:attrNameLst>
                                      </p:cBhvr>
                                      <p:to>
                                        <p:strVal val="visible"/>
                                      </p:to>
                                    </p:set>
                                    <p:animEffect transition="in" filter="fade">
                                      <p:cBhvr>
                                        <p:cTn id="22" dur="1000"/>
                                        <p:tgtEl>
                                          <p:spTgt spid="1027"/>
                                        </p:tgtEl>
                                      </p:cBhvr>
                                    </p:animEffect>
                                    <p:anim calcmode="lin" valueType="num">
                                      <p:cBhvr>
                                        <p:cTn id="23" dur="1000" fill="hold"/>
                                        <p:tgtEl>
                                          <p:spTgt spid="1027"/>
                                        </p:tgtEl>
                                        <p:attrNameLst>
                                          <p:attrName>ppt_x</p:attrName>
                                        </p:attrNameLst>
                                      </p:cBhvr>
                                      <p:tavLst>
                                        <p:tav tm="0">
                                          <p:val>
                                            <p:strVal val="#ppt_x"/>
                                          </p:val>
                                        </p:tav>
                                        <p:tav tm="100000">
                                          <p:val>
                                            <p:strVal val="#ppt_x"/>
                                          </p:val>
                                        </p:tav>
                                      </p:tavLst>
                                    </p:anim>
                                    <p:anim calcmode="lin" valueType="num">
                                      <p:cBhvr>
                                        <p:cTn id="24"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1" presetClass="entr" presetSubtype="0" fill="hold"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770" decel="100000"/>
                                        <p:tgtEl>
                                          <p:spTgt spid="34"/>
                                        </p:tgtEl>
                                      </p:cBhvr>
                                    </p:animEffect>
                                    <p:animScale>
                                      <p:cBhvr>
                                        <p:cTn id="30" dur="770" decel="100000"/>
                                        <p:tgtEl>
                                          <p:spTgt spid="34"/>
                                        </p:tgtEl>
                                      </p:cBhvr>
                                      <p:from x="10000" y="10000"/>
                                      <p:to x="200000" y="450000"/>
                                    </p:animScale>
                                    <p:animScale>
                                      <p:cBhvr>
                                        <p:cTn id="31" dur="1230" accel="100000" fill="hold">
                                          <p:stCondLst>
                                            <p:cond delay="770"/>
                                          </p:stCondLst>
                                        </p:cTn>
                                        <p:tgtEl>
                                          <p:spTgt spid="34"/>
                                        </p:tgtEl>
                                      </p:cBhvr>
                                      <p:from x="200000" y="450000"/>
                                      <p:to x="100000" y="100000"/>
                                    </p:animScale>
                                    <p:set>
                                      <p:cBhvr>
                                        <p:cTn id="32" dur="770" fill="hold"/>
                                        <p:tgtEl>
                                          <p:spTgt spid="34"/>
                                        </p:tgtEl>
                                        <p:attrNameLst>
                                          <p:attrName>ppt_x</p:attrName>
                                        </p:attrNameLst>
                                      </p:cBhvr>
                                      <p:to>
                                        <p:strVal val="(0.5)"/>
                                      </p:to>
                                    </p:set>
                                    <p:anim from="(0.5)" to="(#ppt_x)" calcmode="lin" valueType="num">
                                      <p:cBhvr>
                                        <p:cTn id="33" dur="1230" accel="100000" fill="hold">
                                          <p:stCondLst>
                                            <p:cond delay="770"/>
                                          </p:stCondLst>
                                        </p:cTn>
                                        <p:tgtEl>
                                          <p:spTgt spid="34"/>
                                        </p:tgtEl>
                                        <p:attrNameLst>
                                          <p:attrName>ppt_x</p:attrName>
                                        </p:attrNameLst>
                                      </p:cBhvr>
                                    </p:anim>
                                    <p:set>
                                      <p:cBhvr>
                                        <p:cTn id="34" dur="770" fill="hold"/>
                                        <p:tgtEl>
                                          <p:spTgt spid="34"/>
                                        </p:tgtEl>
                                        <p:attrNameLst>
                                          <p:attrName>ppt_y</p:attrName>
                                        </p:attrNameLst>
                                      </p:cBhvr>
                                      <p:to>
                                        <p:strVal val="(#ppt_y+0.4)"/>
                                      </p:to>
                                    </p:set>
                                    <p:anim from="(#ppt_y+0.4)" to="(#ppt_y)" calcmode="lin" valueType="num">
                                      <p:cBhvr>
                                        <p:cTn id="35" dur="1230" accel="100000" fill="hold">
                                          <p:stCondLst>
                                            <p:cond delay="770"/>
                                          </p:stCondLst>
                                        </p:cTn>
                                        <p:tgtEl>
                                          <p:spTgt spid="34"/>
                                        </p:tgtEl>
                                        <p:attrNameLst>
                                          <p:attrName>ppt_y</p:attrName>
                                        </p:attrNameLst>
                                      </p:cBhvr>
                                    </p:anim>
                                  </p:childTnLst>
                                </p:cTn>
                              </p:par>
                            </p:childTnLst>
                          </p:cTn>
                        </p:par>
                      </p:childTnLst>
                    </p:cTn>
                  </p:par>
                  <p:par>
                    <p:cTn id="36" fill="hold">
                      <p:stCondLst>
                        <p:cond delay="indefinite"/>
                      </p:stCondLst>
                      <p:childTnLst>
                        <p:par>
                          <p:cTn id="37" fill="hold">
                            <p:stCondLst>
                              <p:cond delay="0"/>
                            </p:stCondLst>
                            <p:childTnLst>
                              <p:par>
                                <p:cTn id="38" presetID="56" presetClass="entr" presetSubtype="0" fill="hold" grpId="0" nodeType="clickEffect">
                                  <p:stCondLst>
                                    <p:cond delay="0"/>
                                  </p:stCondLst>
                                  <p:iterate type="lt">
                                    <p:tmPct val="10000"/>
                                  </p:iterate>
                                  <p:childTnLst>
                                    <p:set>
                                      <p:cBhvr>
                                        <p:cTn id="39" dur="1" fill="hold">
                                          <p:stCondLst>
                                            <p:cond delay="0"/>
                                          </p:stCondLst>
                                        </p:cTn>
                                        <p:tgtEl>
                                          <p:spTgt spid="36"/>
                                        </p:tgtEl>
                                        <p:attrNameLst>
                                          <p:attrName>style.visibility</p:attrName>
                                        </p:attrNameLst>
                                      </p:cBhvr>
                                      <p:to>
                                        <p:strVal val="visible"/>
                                      </p:to>
                                    </p:set>
                                    <p:anim by="(-#ppt_w*2)" calcmode="lin" valueType="num">
                                      <p:cBhvr rctx="PPT">
                                        <p:cTn id="40" dur="500" autoRev="1" fill="hold">
                                          <p:stCondLst>
                                            <p:cond delay="0"/>
                                          </p:stCondLst>
                                        </p:cTn>
                                        <p:tgtEl>
                                          <p:spTgt spid="36"/>
                                        </p:tgtEl>
                                        <p:attrNameLst>
                                          <p:attrName>ppt_w</p:attrName>
                                        </p:attrNameLst>
                                      </p:cBhvr>
                                    </p:anim>
                                    <p:anim by="(#ppt_w*0.50)" calcmode="lin" valueType="num">
                                      <p:cBhvr>
                                        <p:cTn id="41" dur="500" decel="50000" autoRev="1" fill="hold">
                                          <p:stCondLst>
                                            <p:cond delay="0"/>
                                          </p:stCondLst>
                                        </p:cTn>
                                        <p:tgtEl>
                                          <p:spTgt spid="36"/>
                                        </p:tgtEl>
                                        <p:attrNameLst>
                                          <p:attrName>ppt_x</p:attrName>
                                        </p:attrNameLst>
                                      </p:cBhvr>
                                    </p:anim>
                                    <p:anim from="(-#ppt_h/2)" to="(#ppt_y)" calcmode="lin" valueType="num">
                                      <p:cBhvr>
                                        <p:cTn id="42" dur="1000" fill="hold">
                                          <p:stCondLst>
                                            <p:cond delay="0"/>
                                          </p:stCondLst>
                                        </p:cTn>
                                        <p:tgtEl>
                                          <p:spTgt spid="36"/>
                                        </p:tgtEl>
                                        <p:attrNameLst>
                                          <p:attrName>ppt_y</p:attrName>
                                        </p:attrNameLst>
                                      </p:cBhvr>
                                    </p:anim>
                                    <p:animRot by="21600000">
                                      <p:cBhvr>
                                        <p:cTn id="43" dur="1000" fill="hold">
                                          <p:stCondLst>
                                            <p:cond delay="0"/>
                                          </p:stCondLst>
                                        </p:cTn>
                                        <p:tgtEl>
                                          <p:spTgt spid="36"/>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35" presetClass="entr" presetSubtype="0"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2000"/>
                                        <p:tgtEl>
                                          <p:spTgt spid="26"/>
                                        </p:tgtEl>
                                      </p:cBhvr>
                                    </p:animEffect>
                                    <p:anim calcmode="lin" valueType="num">
                                      <p:cBhvr>
                                        <p:cTn id="49" dur="2000" fill="hold"/>
                                        <p:tgtEl>
                                          <p:spTgt spid="26"/>
                                        </p:tgtEl>
                                        <p:attrNameLst>
                                          <p:attrName>style.rotation</p:attrName>
                                        </p:attrNameLst>
                                      </p:cBhvr>
                                      <p:tavLst>
                                        <p:tav tm="0">
                                          <p:val>
                                            <p:fltVal val="720"/>
                                          </p:val>
                                        </p:tav>
                                        <p:tav tm="100000">
                                          <p:val>
                                            <p:fltVal val="0"/>
                                          </p:val>
                                        </p:tav>
                                      </p:tavLst>
                                    </p:anim>
                                    <p:anim calcmode="lin" valueType="num">
                                      <p:cBhvr>
                                        <p:cTn id="50" dur="2000" fill="hold"/>
                                        <p:tgtEl>
                                          <p:spTgt spid="26"/>
                                        </p:tgtEl>
                                        <p:attrNameLst>
                                          <p:attrName>ppt_h</p:attrName>
                                        </p:attrNameLst>
                                      </p:cBhvr>
                                      <p:tavLst>
                                        <p:tav tm="0">
                                          <p:val>
                                            <p:fltVal val="0"/>
                                          </p:val>
                                        </p:tav>
                                        <p:tav tm="100000">
                                          <p:val>
                                            <p:strVal val="#ppt_h"/>
                                          </p:val>
                                        </p:tav>
                                      </p:tavLst>
                                    </p:anim>
                                    <p:anim calcmode="lin" valueType="num">
                                      <p:cBhvr>
                                        <p:cTn id="51" dur="2000" fill="hold"/>
                                        <p:tgtEl>
                                          <p:spTgt spid="26"/>
                                        </p:tgtEl>
                                        <p:attrNameLst>
                                          <p:attrName>ppt_w</p:attrName>
                                        </p:attrNameLst>
                                      </p:cBhvr>
                                      <p:tavLst>
                                        <p:tav tm="0">
                                          <p:val>
                                            <p:fltVal val="0"/>
                                          </p:val>
                                        </p:tav>
                                        <p:tav tm="100000">
                                          <p:val>
                                            <p:strVal val="#ppt_w"/>
                                          </p:val>
                                        </p:tav>
                                      </p:tavLst>
                                    </p:anim>
                                  </p:childTnLst>
                                </p:cTn>
                              </p:par>
                              <p:par>
                                <p:cTn id="52" presetID="35" presetClass="entr" presetSubtype="0"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2000"/>
                                        <p:tgtEl>
                                          <p:spTgt spid="24"/>
                                        </p:tgtEl>
                                      </p:cBhvr>
                                    </p:animEffect>
                                    <p:anim calcmode="lin" valueType="num">
                                      <p:cBhvr>
                                        <p:cTn id="55" dur="2000" fill="hold"/>
                                        <p:tgtEl>
                                          <p:spTgt spid="24"/>
                                        </p:tgtEl>
                                        <p:attrNameLst>
                                          <p:attrName>style.rotation</p:attrName>
                                        </p:attrNameLst>
                                      </p:cBhvr>
                                      <p:tavLst>
                                        <p:tav tm="0">
                                          <p:val>
                                            <p:fltVal val="720"/>
                                          </p:val>
                                        </p:tav>
                                        <p:tav tm="100000">
                                          <p:val>
                                            <p:fltVal val="0"/>
                                          </p:val>
                                        </p:tav>
                                      </p:tavLst>
                                    </p:anim>
                                    <p:anim calcmode="lin" valueType="num">
                                      <p:cBhvr>
                                        <p:cTn id="56" dur="2000" fill="hold"/>
                                        <p:tgtEl>
                                          <p:spTgt spid="24"/>
                                        </p:tgtEl>
                                        <p:attrNameLst>
                                          <p:attrName>ppt_h</p:attrName>
                                        </p:attrNameLst>
                                      </p:cBhvr>
                                      <p:tavLst>
                                        <p:tav tm="0">
                                          <p:val>
                                            <p:fltVal val="0"/>
                                          </p:val>
                                        </p:tav>
                                        <p:tav tm="100000">
                                          <p:val>
                                            <p:strVal val="#ppt_h"/>
                                          </p:val>
                                        </p:tav>
                                      </p:tavLst>
                                    </p:anim>
                                    <p:anim calcmode="lin" valueType="num">
                                      <p:cBhvr>
                                        <p:cTn id="57" dur="2000" fill="hold"/>
                                        <p:tgtEl>
                                          <p:spTgt spid="24"/>
                                        </p:tgtEl>
                                        <p:attrNameLst>
                                          <p:attrName>ppt_w</p:attrName>
                                        </p:attrNameLst>
                                      </p:cBhvr>
                                      <p:tavLst>
                                        <p:tav tm="0">
                                          <p:val>
                                            <p:fltVal val="0"/>
                                          </p:val>
                                        </p:tav>
                                        <p:tav tm="100000">
                                          <p:val>
                                            <p:strVal val="#ppt_w"/>
                                          </p:val>
                                        </p:tav>
                                      </p:tavLst>
                                    </p:anim>
                                  </p:childTnLst>
                                </p:cTn>
                              </p:par>
                              <p:par>
                                <p:cTn id="58" presetID="35" presetClass="entr" presetSubtype="0" fill="hold" grpId="0" nodeType="with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2000"/>
                                        <p:tgtEl>
                                          <p:spTgt spid="25"/>
                                        </p:tgtEl>
                                      </p:cBhvr>
                                    </p:animEffect>
                                    <p:anim calcmode="lin" valueType="num">
                                      <p:cBhvr>
                                        <p:cTn id="61" dur="2000" fill="hold"/>
                                        <p:tgtEl>
                                          <p:spTgt spid="25"/>
                                        </p:tgtEl>
                                        <p:attrNameLst>
                                          <p:attrName>style.rotation</p:attrName>
                                        </p:attrNameLst>
                                      </p:cBhvr>
                                      <p:tavLst>
                                        <p:tav tm="0">
                                          <p:val>
                                            <p:fltVal val="720"/>
                                          </p:val>
                                        </p:tav>
                                        <p:tav tm="100000">
                                          <p:val>
                                            <p:fltVal val="0"/>
                                          </p:val>
                                        </p:tav>
                                      </p:tavLst>
                                    </p:anim>
                                    <p:anim calcmode="lin" valueType="num">
                                      <p:cBhvr>
                                        <p:cTn id="62" dur="2000" fill="hold"/>
                                        <p:tgtEl>
                                          <p:spTgt spid="25"/>
                                        </p:tgtEl>
                                        <p:attrNameLst>
                                          <p:attrName>ppt_h</p:attrName>
                                        </p:attrNameLst>
                                      </p:cBhvr>
                                      <p:tavLst>
                                        <p:tav tm="0">
                                          <p:val>
                                            <p:fltVal val="0"/>
                                          </p:val>
                                        </p:tav>
                                        <p:tav tm="100000">
                                          <p:val>
                                            <p:strVal val="#ppt_h"/>
                                          </p:val>
                                        </p:tav>
                                      </p:tavLst>
                                    </p:anim>
                                    <p:anim calcmode="lin" valueType="num">
                                      <p:cBhvr>
                                        <p:cTn id="63" dur="2000" fill="hold"/>
                                        <p:tgtEl>
                                          <p:spTgt spid="25"/>
                                        </p:tgtEl>
                                        <p:attrNameLst>
                                          <p:attrName>ppt_w</p:attrName>
                                        </p:attrNameLst>
                                      </p:cBhvr>
                                      <p:tavLst>
                                        <p:tav tm="0">
                                          <p:val>
                                            <p:fltVal val="0"/>
                                          </p:val>
                                        </p:tav>
                                        <p:tav tm="100000">
                                          <p:val>
                                            <p:strVal val="#ppt_w"/>
                                          </p:val>
                                        </p:tav>
                                      </p:tavLst>
                                    </p:anim>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1" nodeType="clickEffect">
                                  <p:stCondLst>
                                    <p:cond delay="0"/>
                                  </p:stCondLst>
                                  <p:iterate type="lt">
                                    <p:tmPct val="0"/>
                                  </p:iterate>
                                  <p:childTnLst>
                                    <p:animEffect transition="out" filter="fade">
                                      <p:cBhvr>
                                        <p:cTn id="67" dur="2000"/>
                                        <p:tgtEl>
                                          <p:spTgt spid="36"/>
                                        </p:tgtEl>
                                      </p:cBhvr>
                                    </p:animEffect>
                                    <p:set>
                                      <p:cBhvr>
                                        <p:cTn id="68" dur="1" fill="hold">
                                          <p:stCondLst>
                                            <p:cond delay="1999"/>
                                          </p:stCondLst>
                                        </p:cTn>
                                        <p:tgtEl>
                                          <p:spTgt spid="36"/>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5" presetClass="entr" presetSubtype="0" fill="hold" grpId="0" nodeType="click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500" decel="50000" fill="hold">
                                          <p:stCondLst>
                                            <p:cond delay="0"/>
                                          </p:stCondLst>
                                        </p:cTn>
                                        <p:tgtEl>
                                          <p:spTgt spid="37"/>
                                        </p:tgtEl>
                                        <p:attrNameLst>
                                          <p:attrName>style.rotation</p:attrName>
                                        </p:attrNameLst>
                                      </p:cBhvr>
                                      <p:tavLst>
                                        <p:tav tm="0">
                                          <p:val>
                                            <p:fltVal val="-90"/>
                                          </p:val>
                                        </p:tav>
                                        <p:tav tm="100000">
                                          <p:val>
                                            <p:fltVal val="0"/>
                                          </p:val>
                                        </p:tav>
                                      </p:tavLst>
                                    </p:anim>
                                    <p:anim calcmode="lin" valueType="num">
                                      <p:cBhvr>
                                        <p:cTn id="74" dur="500" decel="50000" fill="hold">
                                          <p:stCondLst>
                                            <p:cond delay="0"/>
                                          </p:stCondLst>
                                        </p:cTn>
                                        <p:tgtEl>
                                          <p:spTgt spid="37"/>
                                        </p:tgtEl>
                                        <p:attrNameLst>
                                          <p:attrName>ppt_w</p:attrName>
                                        </p:attrNameLst>
                                      </p:cBhvr>
                                      <p:tavLst>
                                        <p:tav tm="0">
                                          <p:val>
                                            <p:strVal val="#ppt_w"/>
                                          </p:val>
                                        </p:tav>
                                        <p:tav tm="100000">
                                          <p:val>
                                            <p:strVal val="#ppt_w*.05"/>
                                          </p:val>
                                        </p:tav>
                                      </p:tavLst>
                                    </p:anim>
                                    <p:anim calcmode="lin" valueType="num">
                                      <p:cBhvr>
                                        <p:cTn id="75" dur="500" accel="50000" fill="hold">
                                          <p:stCondLst>
                                            <p:cond delay="500"/>
                                          </p:stCondLst>
                                        </p:cTn>
                                        <p:tgtEl>
                                          <p:spTgt spid="37"/>
                                        </p:tgtEl>
                                        <p:attrNameLst>
                                          <p:attrName>ppt_w</p:attrName>
                                        </p:attrNameLst>
                                      </p:cBhvr>
                                      <p:tavLst>
                                        <p:tav tm="0">
                                          <p:val>
                                            <p:strVal val="#ppt_w*.05"/>
                                          </p:val>
                                        </p:tav>
                                        <p:tav tm="100000">
                                          <p:val>
                                            <p:strVal val="#ppt_w"/>
                                          </p:val>
                                        </p:tav>
                                      </p:tavLst>
                                    </p:anim>
                                    <p:anim calcmode="lin" valueType="num">
                                      <p:cBhvr>
                                        <p:cTn id="76" dur="1000" fill="hold"/>
                                        <p:tgtEl>
                                          <p:spTgt spid="37"/>
                                        </p:tgtEl>
                                        <p:attrNameLst>
                                          <p:attrName>ppt_h</p:attrName>
                                        </p:attrNameLst>
                                      </p:cBhvr>
                                      <p:tavLst>
                                        <p:tav tm="0">
                                          <p:val>
                                            <p:strVal val="#ppt_h"/>
                                          </p:val>
                                        </p:tav>
                                        <p:tav tm="100000">
                                          <p:val>
                                            <p:strVal val="#ppt_h"/>
                                          </p:val>
                                        </p:tav>
                                      </p:tavLst>
                                    </p:anim>
                                    <p:anim calcmode="lin" valueType="num">
                                      <p:cBhvr>
                                        <p:cTn id="77" dur="500" decel="50000" fill="hold">
                                          <p:stCondLst>
                                            <p:cond delay="0"/>
                                          </p:stCondLst>
                                        </p:cTn>
                                        <p:tgtEl>
                                          <p:spTgt spid="37"/>
                                        </p:tgtEl>
                                        <p:attrNameLst>
                                          <p:attrName>ppt_x</p:attrName>
                                        </p:attrNameLst>
                                      </p:cBhvr>
                                      <p:tavLst>
                                        <p:tav tm="0">
                                          <p:val>
                                            <p:strVal val="#ppt_x+.4"/>
                                          </p:val>
                                        </p:tav>
                                        <p:tav tm="100000">
                                          <p:val>
                                            <p:strVal val="#ppt_x"/>
                                          </p:val>
                                        </p:tav>
                                      </p:tavLst>
                                    </p:anim>
                                    <p:anim calcmode="lin" valueType="num">
                                      <p:cBhvr>
                                        <p:cTn id="78" dur="500" decel="50000" fill="hold">
                                          <p:stCondLst>
                                            <p:cond delay="0"/>
                                          </p:stCondLst>
                                        </p:cTn>
                                        <p:tgtEl>
                                          <p:spTgt spid="37"/>
                                        </p:tgtEl>
                                        <p:attrNameLst>
                                          <p:attrName>ppt_y</p:attrName>
                                        </p:attrNameLst>
                                      </p:cBhvr>
                                      <p:tavLst>
                                        <p:tav tm="0">
                                          <p:val>
                                            <p:strVal val="#ppt_y-.2"/>
                                          </p:val>
                                        </p:tav>
                                        <p:tav tm="100000">
                                          <p:val>
                                            <p:strVal val="#ppt_y+.1"/>
                                          </p:val>
                                        </p:tav>
                                      </p:tavLst>
                                    </p:anim>
                                    <p:anim calcmode="lin" valueType="num">
                                      <p:cBhvr>
                                        <p:cTn id="79" dur="500" accel="50000" fill="hold">
                                          <p:stCondLst>
                                            <p:cond delay="500"/>
                                          </p:stCondLst>
                                        </p:cTn>
                                        <p:tgtEl>
                                          <p:spTgt spid="37"/>
                                        </p:tgtEl>
                                        <p:attrNameLst>
                                          <p:attrName>ppt_y</p:attrName>
                                        </p:attrNameLst>
                                      </p:cBhvr>
                                      <p:tavLst>
                                        <p:tav tm="0">
                                          <p:val>
                                            <p:strVal val="#ppt_y+.1"/>
                                          </p:val>
                                        </p:tav>
                                        <p:tav tm="100000">
                                          <p:val>
                                            <p:strVal val="#ppt_y"/>
                                          </p:val>
                                        </p:tav>
                                      </p:tavLst>
                                    </p:anim>
                                    <p:animEffect transition="in" filter="fade">
                                      <p:cBhvr>
                                        <p:cTn id="80" dur="1000" decel="50000">
                                          <p:stCondLst>
                                            <p:cond delay="0"/>
                                          </p:stCondLst>
                                        </p:cTn>
                                        <p:tgtEl>
                                          <p:spTgt spid="37"/>
                                        </p:tgtEl>
                                      </p:cBhvr>
                                    </p:animEffect>
                                  </p:childTnLst>
                                </p:cTn>
                              </p:par>
                            </p:childTnLst>
                          </p:cTn>
                        </p:par>
                      </p:childTnLst>
                    </p:cTn>
                  </p:par>
                  <p:par>
                    <p:cTn id="81" fill="hold">
                      <p:stCondLst>
                        <p:cond delay="indefinite"/>
                      </p:stCondLst>
                      <p:childTnLst>
                        <p:par>
                          <p:cTn id="82" fill="hold">
                            <p:stCondLst>
                              <p:cond delay="0"/>
                            </p:stCondLst>
                            <p:childTnLst>
                              <p:par>
                                <p:cTn id="83" presetID="23" presetClass="entr" presetSubtype="16" fill="hold" grpId="0" nodeType="click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childTnLst>
                                </p:cTn>
                              </p:par>
                              <p:par>
                                <p:cTn id="87" presetID="23" presetClass="entr" presetSubtype="16" fill="hold" grpId="0" nodeType="with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fltVal val="0"/>
                                          </p:val>
                                        </p:tav>
                                        <p:tav tm="100000">
                                          <p:val>
                                            <p:strVal val="#ppt_w"/>
                                          </p:val>
                                        </p:tav>
                                      </p:tavLst>
                                    </p:anim>
                                    <p:anim calcmode="lin" valueType="num">
                                      <p:cBhvr>
                                        <p:cTn id="90" dur="500" fill="hold"/>
                                        <p:tgtEl>
                                          <p:spTgt spid="21"/>
                                        </p:tgtEl>
                                        <p:attrNameLst>
                                          <p:attrName>ppt_h</p:attrName>
                                        </p:attrNameLst>
                                      </p:cBhvr>
                                      <p:tavLst>
                                        <p:tav tm="0">
                                          <p:val>
                                            <p:fltVal val="0"/>
                                          </p:val>
                                        </p:tav>
                                        <p:tav tm="100000">
                                          <p:val>
                                            <p:strVal val="#ppt_h"/>
                                          </p:val>
                                        </p:tav>
                                      </p:tavLst>
                                    </p:anim>
                                  </p:childTnLst>
                                </p:cTn>
                              </p:par>
                              <p:par>
                                <p:cTn id="91" presetID="23" presetClass="entr" presetSubtype="16" fill="hold" grpId="0" nodeType="with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500" fill="hold"/>
                                        <p:tgtEl>
                                          <p:spTgt spid="20"/>
                                        </p:tgtEl>
                                        <p:attrNameLst>
                                          <p:attrName>ppt_w</p:attrName>
                                        </p:attrNameLst>
                                      </p:cBhvr>
                                      <p:tavLst>
                                        <p:tav tm="0">
                                          <p:val>
                                            <p:fltVal val="0"/>
                                          </p:val>
                                        </p:tav>
                                        <p:tav tm="100000">
                                          <p:val>
                                            <p:strVal val="#ppt_w"/>
                                          </p:val>
                                        </p:tav>
                                      </p:tavLst>
                                    </p:anim>
                                    <p:anim calcmode="lin" valueType="num">
                                      <p:cBhvr>
                                        <p:cTn id="94" dur="500" fill="hold"/>
                                        <p:tgtEl>
                                          <p:spTgt spid="20"/>
                                        </p:tgtEl>
                                        <p:attrNameLst>
                                          <p:attrName>ppt_h</p:attrName>
                                        </p:attrNameLst>
                                      </p:cBhvr>
                                      <p:tavLst>
                                        <p:tav tm="0">
                                          <p:val>
                                            <p:fltVal val="0"/>
                                          </p:val>
                                        </p:tav>
                                        <p:tav tm="100000">
                                          <p:val>
                                            <p:strVal val="#ppt_h"/>
                                          </p:val>
                                        </p:tav>
                                      </p:tavLst>
                                    </p:anim>
                                  </p:childTnLst>
                                </p:cTn>
                              </p:par>
                              <p:par>
                                <p:cTn id="95" presetID="23" presetClass="entr" presetSubtype="16" fill="hold" grpId="0" nodeType="withEffect">
                                  <p:stCondLst>
                                    <p:cond delay="0"/>
                                  </p:stCondLst>
                                  <p:childTnLst>
                                    <p:set>
                                      <p:cBhvr>
                                        <p:cTn id="96" dur="1" fill="hold">
                                          <p:stCondLst>
                                            <p:cond delay="0"/>
                                          </p:stCondLst>
                                        </p:cTn>
                                        <p:tgtEl>
                                          <p:spTgt spid="32"/>
                                        </p:tgtEl>
                                        <p:attrNameLst>
                                          <p:attrName>style.visibility</p:attrName>
                                        </p:attrNameLst>
                                      </p:cBhvr>
                                      <p:to>
                                        <p:strVal val="visible"/>
                                      </p:to>
                                    </p:set>
                                    <p:anim calcmode="lin" valueType="num">
                                      <p:cBhvr>
                                        <p:cTn id="97" dur="500" fill="hold"/>
                                        <p:tgtEl>
                                          <p:spTgt spid="32"/>
                                        </p:tgtEl>
                                        <p:attrNameLst>
                                          <p:attrName>ppt_w</p:attrName>
                                        </p:attrNameLst>
                                      </p:cBhvr>
                                      <p:tavLst>
                                        <p:tav tm="0">
                                          <p:val>
                                            <p:fltVal val="0"/>
                                          </p:val>
                                        </p:tav>
                                        <p:tav tm="100000">
                                          <p:val>
                                            <p:strVal val="#ppt_w"/>
                                          </p:val>
                                        </p:tav>
                                      </p:tavLst>
                                    </p:anim>
                                    <p:anim calcmode="lin" valueType="num">
                                      <p:cBhvr>
                                        <p:cTn id="98" dur="500" fill="hold"/>
                                        <p:tgtEl>
                                          <p:spTgt spid="32"/>
                                        </p:tgtEl>
                                        <p:attrNameLst>
                                          <p:attrName>ppt_h</p:attrName>
                                        </p:attrNameLst>
                                      </p:cBhvr>
                                      <p:tavLst>
                                        <p:tav tm="0">
                                          <p:val>
                                            <p:fltVal val="0"/>
                                          </p:val>
                                        </p:tav>
                                        <p:tav tm="100000">
                                          <p:val>
                                            <p:strVal val="#ppt_h"/>
                                          </p:val>
                                        </p:tav>
                                      </p:tavLst>
                                    </p:anim>
                                  </p:childTnLst>
                                </p:cTn>
                              </p:par>
                              <p:par>
                                <p:cTn id="99" presetID="23" presetClass="entr" presetSubtype="16"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 calcmode="lin" valueType="num">
                                      <p:cBhvr>
                                        <p:cTn id="101" dur="500" fill="hold"/>
                                        <p:tgtEl>
                                          <p:spTgt spid="33"/>
                                        </p:tgtEl>
                                        <p:attrNameLst>
                                          <p:attrName>ppt_w</p:attrName>
                                        </p:attrNameLst>
                                      </p:cBhvr>
                                      <p:tavLst>
                                        <p:tav tm="0">
                                          <p:val>
                                            <p:fltVal val="0"/>
                                          </p:val>
                                        </p:tav>
                                        <p:tav tm="100000">
                                          <p:val>
                                            <p:strVal val="#ppt_w"/>
                                          </p:val>
                                        </p:tav>
                                      </p:tavLst>
                                    </p:anim>
                                    <p:anim calcmode="lin" valueType="num">
                                      <p:cBhvr>
                                        <p:cTn id="102" dur="500" fill="hold"/>
                                        <p:tgtEl>
                                          <p:spTgt spid="33"/>
                                        </p:tgtEl>
                                        <p:attrNameLst>
                                          <p:attrName>ppt_h</p:attrName>
                                        </p:attrNameLst>
                                      </p:cBhvr>
                                      <p:tavLst>
                                        <p:tav tm="0">
                                          <p:val>
                                            <p:fltVal val="0"/>
                                          </p:val>
                                        </p:tav>
                                        <p:tav tm="100000">
                                          <p:val>
                                            <p:strVal val="#ppt_h"/>
                                          </p:val>
                                        </p:tav>
                                      </p:tavLst>
                                    </p:anim>
                                  </p:childTnLst>
                                </p:cTn>
                              </p:par>
                              <p:par>
                                <p:cTn id="103" presetID="23" presetClass="entr" presetSubtype="16"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 calcmode="lin" valueType="num">
                                      <p:cBhvr>
                                        <p:cTn id="105" dur="500" fill="hold"/>
                                        <p:tgtEl>
                                          <p:spTgt spid="30"/>
                                        </p:tgtEl>
                                        <p:attrNameLst>
                                          <p:attrName>ppt_w</p:attrName>
                                        </p:attrNameLst>
                                      </p:cBhvr>
                                      <p:tavLst>
                                        <p:tav tm="0">
                                          <p:val>
                                            <p:fltVal val="0"/>
                                          </p:val>
                                        </p:tav>
                                        <p:tav tm="100000">
                                          <p:val>
                                            <p:strVal val="#ppt_w"/>
                                          </p:val>
                                        </p:tav>
                                      </p:tavLst>
                                    </p:anim>
                                    <p:anim calcmode="lin" valueType="num">
                                      <p:cBhvr>
                                        <p:cTn id="106" dur="500" fill="hold"/>
                                        <p:tgtEl>
                                          <p:spTgt spid="30"/>
                                        </p:tgtEl>
                                        <p:attrNameLst>
                                          <p:attrName>ppt_h</p:attrName>
                                        </p:attrNameLst>
                                      </p:cBhvr>
                                      <p:tavLst>
                                        <p:tav tm="0">
                                          <p:val>
                                            <p:fltVal val="0"/>
                                          </p:val>
                                        </p:tav>
                                        <p:tav tm="100000">
                                          <p:val>
                                            <p:strVal val="#ppt_h"/>
                                          </p:val>
                                        </p:tav>
                                      </p:tavLst>
                                    </p:anim>
                                  </p:childTnLst>
                                </p:cTn>
                              </p:par>
                              <p:par>
                                <p:cTn id="107" presetID="23" presetClass="entr" presetSubtype="16" fill="hold" grpId="0" nodeType="withEffect">
                                  <p:stCondLst>
                                    <p:cond delay="0"/>
                                  </p:stCondLst>
                                  <p:childTnLst>
                                    <p:set>
                                      <p:cBhvr>
                                        <p:cTn id="108" dur="1" fill="hold">
                                          <p:stCondLst>
                                            <p:cond delay="0"/>
                                          </p:stCondLst>
                                        </p:cTn>
                                        <p:tgtEl>
                                          <p:spTgt spid="31"/>
                                        </p:tgtEl>
                                        <p:attrNameLst>
                                          <p:attrName>style.visibility</p:attrName>
                                        </p:attrNameLst>
                                      </p:cBhvr>
                                      <p:to>
                                        <p:strVal val="visible"/>
                                      </p:to>
                                    </p:set>
                                    <p:anim calcmode="lin" valueType="num">
                                      <p:cBhvr>
                                        <p:cTn id="109" dur="500" fill="hold"/>
                                        <p:tgtEl>
                                          <p:spTgt spid="31"/>
                                        </p:tgtEl>
                                        <p:attrNameLst>
                                          <p:attrName>ppt_w</p:attrName>
                                        </p:attrNameLst>
                                      </p:cBhvr>
                                      <p:tavLst>
                                        <p:tav tm="0">
                                          <p:val>
                                            <p:fltVal val="0"/>
                                          </p:val>
                                        </p:tav>
                                        <p:tav tm="100000">
                                          <p:val>
                                            <p:strVal val="#ppt_w"/>
                                          </p:val>
                                        </p:tav>
                                      </p:tavLst>
                                    </p:anim>
                                    <p:anim calcmode="lin" valueType="num">
                                      <p:cBhvr>
                                        <p:cTn id="110" dur="500" fill="hold"/>
                                        <p:tgtEl>
                                          <p:spTgt spid="31"/>
                                        </p:tgtEl>
                                        <p:attrNameLst>
                                          <p:attrName>ppt_h</p:attrName>
                                        </p:attrNameLst>
                                      </p:cBhvr>
                                      <p:tavLst>
                                        <p:tav tm="0">
                                          <p:val>
                                            <p:fltVal val="0"/>
                                          </p:val>
                                        </p:tav>
                                        <p:tav tm="100000">
                                          <p:val>
                                            <p:strVal val="#ppt_h"/>
                                          </p:val>
                                        </p:tav>
                                      </p:tavLst>
                                    </p:anim>
                                  </p:childTnLst>
                                </p:cTn>
                              </p:par>
                              <p:par>
                                <p:cTn id="111" presetID="23" presetClass="entr" presetSubtype="16"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500" fill="hold"/>
                                        <p:tgtEl>
                                          <p:spTgt spid="29"/>
                                        </p:tgtEl>
                                        <p:attrNameLst>
                                          <p:attrName>ppt_w</p:attrName>
                                        </p:attrNameLst>
                                      </p:cBhvr>
                                      <p:tavLst>
                                        <p:tav tm="0">
                                          <p:val>
                                            <p:fltVal val="0"/>
                                          </p:val>
                                        </p:tav>
                                        <p:tav tm="100000">
                                          <p:val>
                                            <p:strVal val="#ppt_w"/>
                                          </p:val>
                                        </p:tav>
                                      </p:tavLst>
                                    </p:anim>
                                    <p:anim calcmode="lin" valueType="num">
                                      <p:cBhvr>
                                        <p:cTn id="114" dur="500" fill="hold"/>
                                        <p:tgtEl>
                                          <p:spTgt spid="29"/>
                                        </p:tgtEl>
                                        <p:attrNameLst>
                                          <p:attrName>ppt_h</p:attrName>
                                        </p:attrNameLst>
                                      </p:cBhvr>
                                      <p:tavLst>
                                        <p:tav tm="0">
                                          <p:val>
                                            <p:fltVal val="0"/>
                                          </p:val>
                                        </p:tav>
                                        <p:tav tm="100000">
                                          <p:val>
                                            <p:strVal val="#ppt_h"/>
                                          </p:val>
                                        </p:tav>
                                      </p:tavLst>
                                    </p:anim>
                                  </p:childTnLst>
                                </p:cTn>
                              </p:par>
                            </p:childTnLst>
                          </p:cTn>
                        </p:par>
                      </p:childTnLst>
                    </p:cTn>
                  </p:par>
                  <p:par>
                    <p:cTn id="115" fill="hold">
                      <p:stCondLst>
                        <p:cond delay="indefinite"/>
                      </p:stCondLst>
                      <p:childTnLst>
                        <p:par>
                          <p:cTn id="116" fill="hold">
                            <p:stCondLst>
                              <p:cond delay="0"/>
                            </p:stCondLst>
                            <p:childTnLst>
                              <p:par>
                                <p:cTn id="117" presetID="55" presetClass="exit" presetSubtype="0" fill="hold" grpId="1" nodeType="clickEffect">
                                  <p:stCondLst>
                                    <p:cond delay="0"/>
                                  </p:stCondLst>
                                  <p:childTnLst>
                                    <p:anim calcmode="lin" valueType="num">
                                      <p:cBhvr>
                                        <p:cTn id="118" dur="1000"/>
                                        <p:tgtEl>
                                          <p:spTgt spid="37"/>
                                        </p:tgtEl>
                                        <p:attrNameLst>
                                          <p:attrName>ppt_w</p:attrName>
                                        </p:attrNameLst>
                                      </p:cBhvr>
                                      <p:tavLst>
                                        <p:tav tm="0">
                                          <p:val>
                                            <p:strVal val="ppt_w"/>
                                          </p:val>
                                        </p:tav>
                                        <p:tav tm="100000">
                                          <p:val>
                                            <p:strVal val="ppt_w*0.70"/>
                                          </p:val>
                                        </p:tav>
                                      </p:tavLst>
                                    </p:anim>
                                    <p:anim calcmode="lin" valueType="num">
                                      <p:cBhvr>
                                        <p:cTn id="119" dur="1000"/>
                                        <p:tgtEl>
                                          <p:spTgt spid="37"/>
                                        </p:tgtEl>
                                        <p:attrNameLst>
                                          <p:attrName>ppt_h</p:attrName>
                                        </p:attrNameLst>
                                      </p:cBhvr>
                                      <p:tavLst>
                                        <p:tav tm="0">
                                          <p:val>
                                            <p:strVal val="ppt_h"/>
                                          </p:val>
                                        </p:tav>
                                        <p:tav tm="100000">
                                          <p:val>
                                            <p:strVal val="ppt_h"/>
                                          </p:val>
                                        </p:tav>
                                      </p:tavLst>
                                    </p:anim>
                                    <p:animEffect transition="out" filter="fade">
                                      <p:cBhvr>
                                        <p:cTn id="120" dur="1000"/>
                                        <p:tgtEl>
                                          <p:spTgt spid="37"/>
                                        </p:tgtEl>
                                      </p:cBhvr>
                                    </p:animEffect>
                                    <p:set>
                                      <p:cBhvr>
                                        <p:cTn id="121" dur="1" fill="hold">
                                          <p:stCondLst>
                                            <p:cond delay="999"/>
                                          </p:stCondLst>
                                        </p:cTn>
                                        <p:tgtEl>
                                          <p:spTgt spid="37"/>
                                        </p:tgtEl>
                                        <p:attrNameLst>
                                          <p:attrName>style.visibility</p:attrName>
                                        </p:attrNameLst>
                                      </p:cBhvr>
                                      <p:to>
                                        <p:strVal val="hidden"/>
                                      </p:to>
                                    </p:set>
                                  </p:childTnLst>
                                </p:cTn>
                              </p:par>
                            </p:childTnLst>
                          </p:cTn>
                        </p:par>
                      </p:childTnLst>
                    </p:cTn>
                  </p:par>
                  <p:par>
                    <p:cTn id="122" fill="hold">
                      <p:stCondLst>
                        <p:cond delay="indefinite"/>
                      </p:stCondLst>
                      <p:childTnLst>
                        <p:par>
                          <p:cTn id="123" fill="hold">
                            <p:stCondLst>
                              <p:cond delay="0"/>
                            </p:stCondLst>
                            <p:childTnLst>
                              <p:par>
                                <p:cTn id="124" presetID="27" presetClass="entr" presetSubtype="0" fill="hold" grpId="0" nodeType="clickEffect">
                                  <p:stCondLst>
                                    <p:cond delay="0"/>
                                  </p:stCondLst>
                                  <p:iterate type="lt">
                                    <p:tmPct val="50000"/>
                                  </p:iterate>
                                  <p:childTnLst>
                                    <p:set>
                                      <p:cBhvr>
                                        <p:cTn id="125" dur="1" fill="hold">
                                          <p:stCondLst>
                                            <p:cond delay="0"/>
                                          </p:stCondLst>
                                        </p:cTn>
                                        <p:tgtEl>
                                          <p:spTgt spid="38"/>
                                        </p:tgtEl>
                                        <p:attrNameLst>
                                          <p:attrName>style.visibility</p:attrName>
                                        </p:attrNameLst>
                                      </p:cBhvr>
                                      <p:to>
                                        <p:strVal val="visible"/>
                                      </p:to>
                                    </p:set>
                                    <p:anim calcmode="discrete" valueType="clr">
                                      <p:cBhvr override="childStyle">
                                        <p:cTn id="126" dur="80"/>
                                        <p:tgtEl>
                                          <p:spTgt spid="38"/>
                                        </p:tgtEl>
                                        <p:attrNameLst>
                                          <p:attrName>style.color</p:attrName>
                                        </p:attrNameLst>
                                      </p:cBhvr>
                                      <p:tavLst>
                                        <p:tav tm="0">
                                          <p:val>
                                            <p:clrVal>
                                              <a:schemeClr val="accent2"/>
                                            </p:clrVal>
                                          </p:val>
                                        </p:tav>
                                        <p:tav tm="50000">
                                          <p:val>
                                            <p:clrVal>
                                              <a:schemeClr val="hlink"/>
                                            </p:clrVal>
                                          </p:val>
                                        </p:tav>
                                      </p:tavLst>
                                    </p:anim>
                                    <p:anim calcmode="discrete" valueType="clr">
                                      <p:cBhvr>
                                        <p:cTn id="127" dur="80"/>
                                        <p:tgtEl>
                                          <p:spTgt spid="38"/>
                                        </p:tgtEl>
                                        <p:attrNameLst>
                                          <p:attrName>fillcolor</p:attrName>
                                        </p:attrNameLst>
                                      </p:cBhvr>
                                      <p:tavLst>
                                        <p:tav tm="0">
                                          <p:val>
                                            <p:clrVal>
                                              <a:schemeClr val="accent2"/>
                                            </p:clrVal>
                                          </p:val>
                                        </p:tav>
                                        <p:tav tm="50000">
                                          <p:val>
                                            <p:clrVal>
                                              <a:schemeClr val="hlink"/>
                                            </p:clrVal>
                                          </p:val>
                                        </p:tav>
                                      </p:tavLst>
                                    </p:anim>
                                    <p:set>
                                      <p:cBhvr>
                                        <p:cTn id="128" dur="80"/>
                                        <p:tgtEl>
                                          <p:spTgt spid="38"/>
                                        </p:tgtEl>
                                        <p:attrNameLst>
                                          <p:attrName>fill.type</p:attrName>
                                        </p:attrNameLst>
                                      </p:cBhvr>
                                      <p:to>
                                        <p:strVal val="solid"/>
                                      </p:to>
                                    </p:set>
                                  </p:childTnLst>
                                </p:cTn>
                              </p:par>
                            </p:childTnLst>
                          </p:cTn>
                        </p:par>
                        <p:par>
                          <p:cTn id="129" fill="hold">
                            <p:stCondLst>
                              <p:cond delay="1400"/>
                            </p:stCondLst>
                            <p:childTnLst>
                              <p:par>
                                <p:cTn id="130" presetID="6" presetClass="entr" presetSubtype="16" fill="hold" grpId="0" nodeType="afterEffect">
                                  <p:stCondLst>
                                    <p:cond delay="0"/>
                                  </p:stCondLst>
                                  <p:childTnLst>
                                    <p:set>
                                      <p:cBhvr>
                                        <p:cTn id="131" dur="1" fill="hold">
                                          <p:stCondLst>
                                            <p:cond delay="0"/>
                                          </p:stCondLst>
                                        </p:cTn>
                                        <p:tgtEl>
                                          <p:spTgt spid="16"/>
                                        </p:tgtEl>
                                        <p:attrNameLst>
                                          <p:attrName>style.visibility</p:attrName>
                                        </p:attrNameLst>
                                      </p:cBhvr>
                                      <p:to>
                                        <p:strVal val="visible"/>
                                      </p:to>
                                    </p:set>
                                    <p:animEffect transition="in" filter="circle(in)">
                                      <p:cBhvr>
                                        <p:cTn id="132" dur="2000"/>
                                        <p:tgtEl>
                                          <p:spTgt spid="16"/>
                                        </p:tgtEl>
                                      </p:cBhvr>
                                    </p:animEffect>
                                  </p:childTnLst>
                                </p:cTn>
                              </p:par>
                            </p:childTnLst>
                          </p:cTn>
                        </p:par>
                        <p:par>
                          <p:cTn id="133" fill="hold">
                            <p:stCondLst>
                              <p:cond delay="3400"/>
                            </p:stCondLst>
                            <p:childTnLst>
                              <p:par>
                                <p:cTn id="134" presetID="6" presetClass="entr" presetSubtype="16" fill="hold" grpId="0" nodeType="afterEffect">
                                  <p:stCondLst>
                                    <p:cond delay="0"/>
                                  </p:stCondLst>
                                  <p:childTnLst>
                                    <p:set>
                                      <p:cBhvr>
                                        <p:cTn id="135" dur="1" fill="hold">
                                          <p:stCondLst>
                                            <p:cond delay="0"/>
                                          </p:stCondLst>
                                        </p:cTn>
                                        <p:tgtEl>
                                          <p:spTgt spid="18"/>
                                        </p:tgtEl>
                                        <p:attrNameLst>
                                          <p:attrName>style.visibility</p:attrName>
                                        </p:attrNameLst>
                                      </p:cBhvr>
                                      <p:to>
                                        <p:strVal val="visible"/>
                                      </p:to>
                                    </p:set>
                                    <p:animEffect transition="in" filter="circle(in)">
                                      <p:cBhvr>
                                        <p:cTn id="136" dur="2000"/>
                                        <p:tgtEl>
                                          <p:spTgt spid="18"/>
                                        </p:tgtEl>
                                      </p:cBhvr>
                                    </p:animEffect>
                                  </p:childTnLst>
                                </p:cTn>
                              </p:par>
                            </p:childTnLst>
                          </p:cTn>
                        </p:par>
                        <p:par>
                          <p:cTn id="137" fill="hold">
                            <p:stCondLst>
                              <p:cond delay="5400"/>
                            </p:stCondLst>
                            <p:childTnLst>
                              <p:par>
                                <p:cTn id="138" presetID="6" presetClass="entr" presetSubtype="16" fill="hold" grpId="0" nodeType="afterEffect">
                                  <p:stCondLst>
                                    <p:cond delay="0"/>
                                  </p:stCondLst>
                                  <p:childTnLst>
                                    <p:set>
                                      <p:cBhvr>
                                        <p:cTn id="139" dur="1" fill="hold">
                                          <p:stCondLst>
                                            <p:cond delay="0"/>
                                          </p:stCondLst>
                                        </p:cTn>
                                        <p:tgtEl>
                                          <p:spTgt spid="13"/>
                                        </p:tgtEl>
                                        <p:attrNameLst>
                                          <p:attrName>style.visibility</p:attrName>
                                        </p:attrNameLst>
                                      </p:cBhvr>
                                      <p:to>
                                        <p:strVal val="visible"/>
                                      </p:to>
                                    </p:set>
                                    <p:animEffect transition="in" filter="circle(in)">
                                      <p:cBhvr>
                                        <p:cTn id="140" dur="2000"/>
                                        <p:tgtEl>
                                          <p:spTgt spid="13"/>
                                        </p:tgtEl>
                                      </p:cBhvr>
                                    </p:animEffect>
                                  </p:childTnLst>
                                </p:cTn>
                              </p:par>
                            </p:childTnLst>
                          </p:cTn>
                        </p:par>
                        <p:par>
                          <p:cTn id="141" fill="hold">
                            <p:stCondLst>
                              <p:cond delay="7400"/>
                            </p:stCondLst>
                            <p:childTnLst>
                              <p:par>
                                <p:cTn id="142" presetID="6" presetClass="entr" presetSubtype="16" fill="hold" grpId="0" nodeType="afterEffect">
                                  <p:stCondLst>
                                    <p:cond delay="0"/>
                                  </p:stCondLst>
                                  <p:childTnLst>
                                    <p:set>
                                      <p:cBhvr>
                                        <p:cTn id="143" dur="1" fill="hold">
                                          <p:stCondLst>
                                            <p:cond delay="0"/>
                                          </p:stCondLst>
                                        </p:cTn>
                                        <p:tgtEl>
                                          <p:spTgt spid="28"/>
                                        </p:tgtEl>
                                        <p:attrNameLst>
                                          <p:attrName>style.visibility</p:attrName>
                                        </p:attrNameLst>
                                      </p:cBhvr>
                                      <p:to>
                                        <p:strVal val="visible"/>
                                      </p:to>
                                    </p:set>
                                    <p:animEffect transition="in" filter="circle(in)">
                                      <p:cBhvr>
                                        <p:cTn id="144" dur="2000"/>
                                        <p:tgtEl>
                                          <p:spTgt spid="28"/>
                                        </p:tgtEl>
                                      </p:cBhvr>
                                    </p:animEffect>
                                  </p:childTnLst>
                                </p:cTn>
                              </p:par>
                            </p:childTnLst>
                          </p:cTn>
                        </p:par>
                        <p:par>
                          <p:cTn id="145" fill="hold">
                            <p:stCondLst>
                              <p:cond delay="9400"/>
                            </p:stCondLst>
                            <p:childTnLst>
                              <p:par>
                                <p:cTn id="146" presetID="6" presetClass="entr" presetSubtype="16" fill="hold" grpId="0" nodeType="after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circle(in)">
                                      <p:cBhvr>
                                        <p:cTn id="148" dur="2000"/>
                                        <p:tgtEl>
                                          <p:spTgt spid="27"/>
                                        </p:tgtEl>
                                      </p:cBhvr>
                                    </p:animEffect>
                                  </p:childTnLst>
                                </p:cTn>
                              </p:par>
                            </p:childTnLst>
                          </p:cTn>
                        </p:par>
                        <p:par>
                          <p:cTn id="149" fill="hold">
                            <p:stCondLst>
                              <p:cond delay="11400"/>
                            </p:stCondLst>
                            <p:childTnLst>
                              <p:par>
                                <p:cTn id="150" presetID="6" presetClass="entr" presetSubtype="16" fill="hold" grpId="0" nodeType="afterEffect">
                                  <p:stCondLst>
                                    <p:cond delay="0"/>
                                  </p:stCondLst>
                                  <p:childTnLst>
                                    <p:set>
                                      <p:cBhvr>
                                        <p:cTn id="151" dur="1" fill="hold">
                                          <p:stCondLst>
                                            <p:cond delay="0"/>
                                          </p:stCondLst>
                                        </p:cTn>
                                        <p:tgtEl>
                                          <p:spTgt spid="10"/>
                                        </p:tgtEl>
                                        <p:attrNameLst>
                                          <p:attrName>style.visibility</p:attrName>
                                        </p:attrNameLst>
                                      </p:cBhvr>
                                      <p:to>
                                        <p:strVal val="visible"/>
                                      </p:to>
                                    </p:set>
                                    <p:animEffect transition="in" filter="circle(in)">
                                      <p:cBhvr>
                                        <p:cTn id="152" dur="2000"/>
                                        <p:tgtEl>
                                          <p:spTgt spid="10"/>
                                        </p:tgtEl>
                                      </p:cBhvr>
                                    </p:animEffect>
                                  </p:childTnLst>
                                </p:cTn>
                              </p:par>
                            </p:childTnLst>
                          </p:cTn>
                        </p:par>
                        <p:par>
                          <p:cTn id="153" fill="hold">
                            <p:stCondLst>
                              <p:cond delay="13400"/>
                            </p:stCondLst>
                            <p:childTnLst>
                              <p:par>
                                <p:cTn id="154" presetID="6" presetClass="entr" presetSubtype="16" fill="hold" grpId="0" nodeType="afterEffect">
                                  <p:stCondLst>
                                    <p:cond delay="0"/>
                                  </p:stCondLst>
                                  <p:childTnLst>
                                    <p:set>
                                      <p:cBhvr>
                                        <p:cTn id="155" dur="1" fill="hold">
                                          <p:stCondLst>
                                            <p:cond delay="0"/>
                                          </p:stCondLst>
                                        </p:cTn>
                                        <p:tgtEl>
                                          <p:spTgt spid="11"/>
                                        </p:tgtEl>
                                        <p:attrNameLst>
                                          <p:attrName>style.visibility</p:attrName>
                                        </p:attrNameLst>
                                      </p:cBhvr>
                                      <p:to>
                                        <p:strVal val="visible"/>
                                      </p:to>
                                    </p:set>
                                    <p:animEffect transition="in" filter="circle(in)">
                                      <p:cBhvr>
                                        <p:cTn id="156" dur="2000"/>
                                        <p:tgtEl>
                                          <p:spTgt spid="11"/>
                                        </p:tgtEl>
                                      </p:cBhvr>
                                    </p:animEffect>
                                  </p:childTnLst>
                                </p:cTn>
                              </p:par>
                            </p:childTnLst>
                          </p:cTn>
                        </p:par>
                        <p:par>
                          <p:cTn id="157" fill="hold">
                            <p:stCondLst>
                              <p:cond delay="15400"/>
                            </p:stCondLst>
                            <p:childTnLst>
                              <p:par>
                                <p:cTn id="158" presetID="6" presetClass="entr" presetSubtype="16" fill="hold" grpId="0" nodeType="afterEffect">
                                  <p:stCondLst>
                                    <p:cond delay="0"/>
                                  </p:stCondLst>
                                  <p:childTnLst>
                                    <p:set>
                                      <p:cBhvr>
                                        <p:cTn id="159" dur="1" fill="hold">
                                          <p:stCondLst>
                                            <p:cond delay="0"/>
                                          </p:stCondLst>
                                        </p:cTn>
                                        <p:tgtEl>
                                          <p:spTgt spid="14"/>
                                        </p:tgtEl>
                                        <p:attrNameLst>
                                          <p:attrName>style.visibility</p:attrName>
                                        </p:attrNameLst>
                                      </p:cBhvr>
                                      <p:to>
                                        <p:strVal val="visible"/>
                                      </p:to>
                                    </p:set>
                                    <p:animEffect transition="in" filter="circle(in)">
                                      <p:cBhvr>
                                        <p:cTn id="160" dur="2000"/>
                                        <p:tgtEl>
                                          <p:spTgt spid="14"/>
                                        </p:tgtEl>
                                      </p:cBhvr>
                                    </p:animEffect>
                                  </p:childTnLst>
                                </p:cTn>
                              </p:par>
                            </p:childTnLst>
                          </p:cTn>
                        </p:par>
                        <p:par>
                          <p:cTn id="161" fill="hold">
                            <p:stCondLst>
                              <p:cond delay="17400"/>
                            </p:stCondLst>
                            <p:childTnLst>
                              <p:par>
                                <p:cTn id="162" presetID="6" presetClass="entr" presetSubtype="16" fill="hold" grpId="0" nodeType="afterEffect">
                                  <p:stCondLst>
                                    <p:cond delay="0"/>
                                  </p:stCondLst>
                                  <p:childTnLst>
                                    <p:set>
                                      <p:cBhvr>
                                        <p:cTn id="163" dur="1" fill="hold">
                                          <p:stCondLst>
                                            <p:cond delay="0"/>
                                          </p:stCondLst>
                                        </p:cTn>
                                        <p:tgtEl>
                                          <p:spTgt spid="12"/>
                                        </p:tgtEl>
                                        <p:attrNameLst>
                                          <p:attrName>style.visibility</p:attrName>
                                        </p:attrNameLst>
                                      </p:cBhvr>
                                      <p:to>
                                        <p:strVal val="visible"/>
                                      </p:to>
                                    </p:set>
                                    <p:animEffect transition="in" filter="circle(in)">
                                      <p:cBhvr>
                                        <p:cTn id="164" dur="2000"/>
                                        <p:tgtEl>
                                          <p:spTgt spid="12"/>
                                        </p:tgtEl>
                                      </p:cBhvr>
                                    </p:animEffect>
                                  </p:childTnLst>
                                </p:cTn>
                              </p:par>
                            </p:childTnLst>
                          </p:cTn>
                        </p:par>
                        <p:par>
                          <p:cTn id="165" fill="hold">
                            <p:stCondLst>
                              <p:cond delay="19400"/>
                            </p:stCondLst>
                            <p:childTnLst>
                              <p:par>
                                <p:cTn id="166" presetID="6" presetClass="entr" presetSubtype="16" fill="hold" grpId="0" nodeType="afterEffect">
                                  <p:stCondLst>
                                    <p:cond delay="0"/>
                                  </p:stCondLst>
                                  <p:childTnLst>
                                    <p:set>
                                      <p:cBhvr>
                                        <p:cTn id="167" dur="1" fill="hold">
                                          <p:stCondLst>
                                            <p:cond delay="0"/>
                                          </p:stCondLst>
                                        </p:cTn>
                                        <p:tgtEl>
                                          <p:spTgt spid="15"/>
                                        </p:tgtEl>
                                        <p:attrNameLst>
                                          <p:attrName>style.visibility</p:attrName>
                                        </p:attrNameLst>
                                      </p:cBhvr>
                                      <p:to>
                                        <p:strVal val="visible"/>
                                      </p:to>
                                    </p:set>
                                    <p:animEffect transition="in" filter="circle(in)">
                                      <p:cBhvr>
                                        <p:cTn id="168" dur="2000"/>
                                        <p:tgtEl>
                                          <p:spTgt spid="15"/>
                                        </p:tgtEl>
                                      </p:cBhvr>
                                    </p:animEffect>
                                  </p:childTnLst>
                                </p:cTn>
                              </p:par>
                            </p:childTnLst>
                          </p:cTn>
                        </p:par>
                        <p:par>
                          <p:cTn id="169" fill="hold">
                            <p:stCondLst>
                              <p:cond delay="21400"/>
                            </p:stCondLst>
                            <p:childTnLst>
                              <p:par>
                                <p:cTn id="170" presetID="6" presetClass="entr" presetSubtype="16" fill="hold" grpId="0" nodeType="afterEffect">
                                  <p:stCondLst>
                                    <p:cond delay="0"/>
                                  </p:stCondLst>
                                  <p:childTnLst>
                                    <p:set>
                                      <p:cBhvr>
                                        <p:cTn id="171" dur="1" fill="hold">
                                          <p:stCondLst>
                                            <p:cond delay="0"/>
                                          </p:stCondLst>
                                        </p:cTn>
                                        <p:tgtEl>
                                          <p:spTgt spid="17"/>
                                        </p:tgtEl>
                                        <p:attrNameLst>
                                          <p:attrName>style.visibility</p:attrName>
                                        </p:attrNameLst>
                                      </p:cBhvr>
                                      <p:to>
                                        <p:strVal val="visible"/>
                                      </p:to>
                                    </p:set>
                                    <p:animEffect transition="in" filter="circle(in)">
                                      <p:cBhvr>
                                        <p:cTn id="172" dur="2000"/>
                                        <p:tgtEl>
                                          <p:spTgt spid="17"/>
                                        </p:tgtEl>
                                      </p:cBhvr>
                                    </p:animEffect>
                                  </p:childTnLst>
                                </p:cTn>
                              </p:par>
                            </p:childTnLst>
                          </p:cTn>
                        </p:par>
                        <p:par>
                          <p:cTn id="173" fill="hold">
                            <p:stCondLst>
                              <p:cond delay="23400"/>
                            </p:stCondLst>
                            <p:childTnLst>
                              <p:par>
                                <p:cTn id="174" presetID="6" presetClass="entr" presetSubtype="16" fill="hold" grpId="0" nodeType="afterEffect">
                                  <p:stCondLst>
                                    <p:cond delay="0"/>
                                  </p:stCondLst>
                                  <p:childTnLst>
                                    <p:set>
                                      <p:cBhvr>
                                        <p:cTn id="175" dur="1" fill="hold">
                                          <p:stCondLst>
                                            <p:cond delay="0"/>
                                          </p:stCondLst>
                                        </p:cTn>
                                        <p:tgtEl>
                                          <p:spTgt spid="19"/>
                                        </p:tgtEl>
                                        <p:attrNameLst>
                                          <p:attrName>style.visibility</p:attrName>
                                        </p:attrNameLst>
                                      </p:cBhvr>
                                      <p:to>
                                        <p:strVal val="visible"/>
                                      </p:to>
                                    </p:set>
                                    <p:animEffect transition="in" filter="circle(in)">
                                      <p:cBhvr>
                                        <p:cTn id="176" dur="2000"/>
                                        <p:tgtEl>
                                          <p:spTgt spid="19"/>
                                        </p:tgtEl>
                                      </p:cBhvr>
                                    </p:animEffect>
                                  </p:childTnLst>
                                </p:cTn>
                              </p:par>
                            </p:childTnLst>
                          </p:cTn>
                        </p:par>
                      </p:childTnLst>
                    </p:cTn>
                  </p:par>
                  <p:par>
                    <p:cTn id="177" fill="hold">
                      <p:stCondLst>
                        <p:cond delay="indefinite"/>
                      </p:stCondLst>
                      <p:childTnLst>
                        <p:par>
                          <p:cTn id="178" fill="hold">
                            <p:stCondLst>
                              <p:cond delay="0"/>
                            </p:stCondLst>
                            <p:childTnLst>
                              <p:par>
                                <p:cTn id="179" presetID="24" presetClass="exit" presetSubtype="0" fill="hold" grpId="1" nodeType="clickEffect">
                                  <p:stCondLst>
                                    <p:cond delay="0"/>
                                  </p:stCondLst>
                                  <p:iterate type="lt">
                                    <p:tmAbs val="0"/>
                                  </p:iterate>
                                  <p:childTnLst>
                                    <p:anim to="" calcmode="lin" valueType="num">
                                      <p:cBhvr>
                                        <p:cTn id="180" dur="1"/>
                                        <p:tgtEl>
                                          <p:spTgt spid="38"/>
                                        </p:tgtEl>
                                        <p:attrNameLst>
                                          <p:attrName/>
                                        </p:attrNameLst>
                                      </p:cBhvr>
                                    </p:anim>
                                    <p:set>
                                      <p:cBhvr>
                                        <p:cTn id="181" dur="1" fill="hold">
                                          <p:stCondLst>
                                            <p:cond delay="0"/>
                                          </p:stCondLst>
                                        </p:cTn>
                                        <p:tgtEl>
                                          <p:spTgt spid="38"/>
                                        </p:tgtEl>
                                        <p:attrNameLst>
                                          <p:attrName>style.visibility</p:attrName>
                                        </p:attrNameLst>
                                      </p:cBhvr>
                                      <p:to>
                                        <p:strVal val="hidden"/>
                                      </p:to>
                                    </p:set>
                                  </p:childTnLst>
                                </p:cTn>
                              </p:par>
                            </p:childTnLst>
                          </p:cTn>
                        </p:par>
                      </p:childTnLst>
                    </p:cTn>
                  </p:par>
                  <p:par>
                    <p:cTn id="182" fill="hold">
                      <p:stCondLst>
                        <p:cond delay="indefinite"/>
                      </p:stCondLst>
                      <p:childTnLst>
                        <p:par>
                          <p:cTn id="183" fill="hold">
                            <p:stCondLst>
                              <p:cond delay="0"/>
                            </p:stCondLst>
                            <p:childTnLst>
                              <p:par>
                                <p:cTn id="184" presetID="3" presetClass="exit" presetSubtype="10" fill="hold" nodeType="clickEffect">
                                  <p:stCondLst>
                                    <p:cond delay="0"/>
                                  </p:stCondLst>
                                  <p:childTnLst>
                                    <p:animEffect transition="out" filter="blinds(horizontal)">
                                      <p:cBhvr>
                                        <p:cTn id="185" dur="500"/>
                                        <p:tgtEl>
                                          <p:spTgt spid="1027"/>
                                        </p:tgtEl>
                                      </p:cBhvr>
                                    </p:animEffect>
                                    <p:set>
                                      <p:cBhvr>
                                        <p:cTn id="186" dur="1" fill="hold">
                                          <p:stCondLst>
                                            <p:cond delay="499"/>
                                          </p:stCondLst>
                                        </p:cTn>
                                        <p:tgtEl>
                                          <p:spTgt spid="1027"/>
                                        </p:tgtEl>
                                        <p:attrNameLst>
                                          <p:attrName>style.visibility</p:attrName>
                                        </p:attrNameLst>
                                      </p:cBhvr>
                                      <p:to>
                                        <p:strVal val="hidden"/>
                                      </p:to>
                                    </p:set>
                                  </p:childTnLst>
                                </p:cTn>
                              </p:par>
                              <p:par>
                                <p:cTn id="187" presetID="3" presetClass="exit" presetSubtype="10" fill="hold" grpId="1" nodeType="withEffect">
                                  <p:stCondLst>
                                    <p:cond delay="0"/>
                                  </p:stCondLst>
                                  <p:childTnLst>
                                    <p:animEffect transition="out" filter="blinds(horizontal)">
                                      <p:cBhvr>
                                        <p:cTn id="188" dur="500"/>
                                        <p:tgtEl>
                                          <p:spTgt spid="10"/>
                                        </p:tgtEl>
                                      </p:cBhvr>
                                    </p:animEffect>
                                    <p:set>
                                      <p:cBhvr>
                                        <p:cTn id="189" dur="1" fill="hold">
                                          <p:stCondLst>
                                            <p:cond delay="499"/>
                                          </p:stCondLst>
                                        </p:cTn>
                                        <p:tgtEl>
                                          <p:spTgt spid="10"/>
                                        </p:tgtEl>
                                        <p:attrNameLst>
                                          <p:attrName>style.visibility</p:attrName>
                                        </p:attrNameLst>
                                      </p:cBhvr>
                                      <p:to>
                                        <p:strVal val="hidden"/>
                                      </p:to>
                                    </p:set>
                                  </p:childTnLst>
                                </p:cTn>
                              </p:par>
                              <p:par>
                                <p:cTn id="190" presetID="3" presetClass="exit" presetSubtype="10" fill="hold" grpId="1" nodeType="withEffect">
                                  <p:stCondLst>
                                    <p:cond delay="0"/>
                                  </p:stCondLst>
                                  <p:childTnLst>
                                    <p:animEffect transition="out" filter="blinds(horizontal)">
                                      <p:cBhvr>
                                        <p:cTn id="191" dur="500"/>
                                        <p:tgtEl>
                                          <p:spTgt spid="11"/>
                                        </p:tgtEl>
                                      </p:cBhvr>
                                    </p:animEffect>
                                    <p:set>
                                      <p:cBhvr>
                                        <p:cTn id="192" dur="1" fill="hold">
                                          <p:stCondLst>
                                            <p:cond delay="499"/>
                                          </p:stCondLst>
                                        </p:cTn>
                                        <p:tgtEl>
                                          <p:spTgt spid="11"/>
                                        </p:tgtEl>
                                        <p:attrNameLst>
                                          <p:attrName>style.visibility</p:attrName>
                                        </p:attrNameLst>
                                      </p:cBhvr>
                                      <p:to>
                                        <p:strVal val="hidden"/>
                                      </p:to>
                                    </p:set>
                                  </p:childTnLst>
                                </p:cTn>
                              </p:par>
                              <p:par>
                                <p:cTn id="193" presetID="3" presetClass="exit" presetSubtype="10" fill="hold" grpId="1" nodeType="withEffect">
                                  <p:stCondLst>
                                    <p:cond delay="0"/>
                                  </p:stCondLst>
                                  <p:childTnLst>
                                    <p:animEffect transition="out" filter="blinds(horizontal)">
                                      <p:cBhvr>
                                        <p:cTn id="194" dur="500"/>
                                        <p:tgtEl>
                                          <p:spTgt spid="12"/>
                                        </p:tgtEl>
                                      </p:cBhvr>
                                    </p:animEffect>
                                    <p:set>
                                      <p:cBhvr>
                                        <p:cTn id="195" dur="1" fill="hold">
                                          <p:stCondLst>
                                            <p:cond delay="499"/>
                                          </p:stCondLst>
                                        </p:cTn>
                                        <p:tgtEl>
                                          <p:spTgt spid="12"/>
                                        </p:tgtEl>
                                        <p:attrNameLst>
                                          <p:attrName>style.visibility</p:attrName>
                                        </p:attrNameLst>
                                      </p:cBhvr>
                                      <p:to>
                                        <p:strVal val="hidden"/>
                                      </p:to>
                                    </p:set>
                                  </p:childTnLst>
                                </p:cTn>
                              </p:par>
                              <p:par>
                                <p:cTn id="196" presetID="3" presetClass="exit" presetSubtype="10" fill="hold" grpId="1" nodeType="withEffect">
                                  <p:stCondLst>
                                    <p:cond delay="0"/>
                                  </p:stCondLst>
                                  <p:childTnLst>
                                    <p:animEffect transition="out" filter="blinds(horizontal)">
                                      <p:cBhvr>
                                        <p:cTn id="197" dur="500"/>
                                        <p:tgtEl>
                                          <p:spTgt spid="13"/>
                                        </p:tgtEl>
                                      </p:cBhvr>
                                    </p:animEffect>
                                    <p:set>
                                      <p:cBhvr>
                                        <p:cTn id="198" dur="1" fill="hold">
                                          <p:stCondLst>
                                            <p:cond delay="499"/>
                                          </p:stCondLst>
                                        </p:cTn>
                                        <p:tgtEl>
                                          <p:spTgt spid="13"/>
                                        </p:tgtEl>
                                        <p:attrNameLst>
                                          <p:attrName>style.visibility</p:attrName>
                                        </p:attrNameLst>
                                      </p:cBhvr>
                                      <p:to>
                                        <p:strVal val="hidden"/>
                                      </p:to>
                                    </p:set>
                                  </p:childTnLst>
                                </p:cTn>
                              </p:par>
                              <p:par>
                                <p:cTn id="199" presetID="3" presetClass="exit" presetSubtype="10" fill="hold" grpId="1" nodeType="withEffect">
                                  <p:stCondLst>
                                    <p:cond delay="0"/>
                                  </p:stCondLst>
                                  <p:childTnLst>
                                    <p:animEffect transition="out" filter="blinds(horizontal)">
                                      <p:cBhvr>
                                        <p:cTn id="200" dur="500"/>
                                        <p:tgtEl>
                                          <p:spTgt spid="14"/>
                                        </p:tgtEl>
                                      </p:cBhvr>
                                    </p:animEffect>
                                    <p:set>
                                      <p:cBhvr>
                                        <p:cTn id="201" dur="1" fill="hold">
                                          <p:stCondLst>
                                            <p:cond delay="499"/>
                                          </p:stCondLst>
                                        </p:cTn>
                                        <p:tgtEl>
                                          <p:spTgt spid="14"/>
                                        </p:tgtEl>
                                        <p:attrNameLst>
                                          <p:attrName>style.visibility</p:attrName>
                                        </p:attrNameLst>
                                      </p:cBhvr>
                                      <p:to>
                                        <p:strVal val="hidden"/>
                                      </p:to>
                                    </p:set>
                                  </p:childTnLst>
                                </p:cTn>
                              </p:par>
                              <p:par>
                                <p:cTn id="202" presetID="3" presetClass="exit" presetSubtype="10" fill="hold" grpId="1" nodeType="withEffect">
                                  <p:stCondLst>
                                    <p:cond delay="0"/>
                                  </p:stCondLst>
                                  <p:childTnLst>
                                    <p:animEffect transition="out" filter="blinds(horizontal)">
                                      <p:cBhvr>
                                        <p:cTn id="203" dur="500"/>
                                        <p:tgtEl>
                                          <p:spTgt spid="15"/>
                                        </p:tgtEl>
                                      </p:cBhvr>
                                    </p:animEffect>
                                    <p:set>
                                      <p:cBhvr>
                                        <p:cTn id="204" dur="1" fill="hold">
                                          <p:stCondLst>
                                            <p:cond delay="499"/>
                                          </p:stCondLst>
                                        </p:cTn>
                                        <p:tgtEl>
                                          <p:spTgt spid="15"/>
                                        </p:tgtEl>
                                        <p:attrNameLst>
                                          <p:attrName>style.visibility</p:attrName>
                                        </p:attrNameLst>
                                      </p:cBhvr>
                                      <p:to>
                                        <p:strVal val="hidden"/>
                                      </p:to>
                                    </p:set>
                                  </p:childTnLst>
                                </p:cTn>
                              </p:par>
                              <p:par>
                                <p:cTn id="205" presetID="3" presetClass="exit" presetSubtype="10" fill="hold" grpId="1" nodeType="withEffect">
                                  <p:stCondLst>
                                    <p:cond delay="0"/>
                                  </p:stCondLst>
                                  <p:childTnLst>
                                    <p:animEffect transition="out" filter="blinds(horizontal)">
                                      <p:cBhvr>
                                        <p:cTn id="206" dur="500"/>
                                        <p:tgtEl>
                                          <p:spTgt spid="16"/>
                                        </p:tgtEl>
                                      </p:cBhvr>
                                    </p:animEffect>
                                    <p:set>
                                      <p:cBhvr>
                                        <p:cTn id="207" dur="1" fill="hold">
                                          <p:stCondLst>
                                            <p:cond delay="499"/>
                                          </p:stCondLst>
                                        </p:cTn>
                                        <p:tgtEl>
                                          <p:spTgt spid="16"/>
                                        </p:tgtEl>
                                        <p:attrNameLst>
                                          <p:attrName>style.visibility</p:attrName>
                                        </p:attrNameLst>
                                      </p:cBhvr>
                                      <p:to>
                                        <p:strVal val="hidden"/>
                                      </p:to>
                                    </p:set>
                                  </p:childTnLst>
                                </p:cTn>
                              </p:par>
                              <p:par>
                                <p:cTn id="208" presetID="3" presetClass="exit" presetSubtype="10" fill="hold" grpId="1" nodeType="withEffect">
                                  <p:stCondLst>
                                    <p:cond delay="0"/>
                                  </p:stCondLst>
                                  <p:childTnLst>
                                    <p:animEffect transition="out" filter="blinds(horizontal)">
                                      <p:cBhvr>
                                        <p:cTn id="209" dur="500"/>
                                        <p:tgtEl>
                                          <p:spTgt spid="17"/>
                                        </p:tgtEl>
                                      </p:cBhvr>
                                    </p:animEffect>
                                    <p:set>
                                      <p:cBhvr>
                                        <p:cTn id="210" dur="1" fill="hold">
                                          <p:stCondLst>
                                            <p:cond delay="499"/>
                                          </p:stCondLst>
                                        </p:cTn>
                                        <p:tgtEl>
                                          <p:spTgt spid="17"/>
                                        </p:tgtEl>
                                        <p:attrNameLst>
                                          <p:attrName>style.visibility</p:attrName>
                                        </p:attrNameLst>
                                      </p:cBhvr>
                                      <p:to>
                                        <p:strVal val="hidden"/>
                                      </p:to>
                                    </p:set>
                                  </p:childTnLst>
                                </p:cTn>
                              </p:par>
                              <p:par>
                                <p:cTn id="211" presetID="3" presetClass="exit" presetSubtype="10" fill="hold" grpId="1" nodeType="withEffect">
                                  <p:stCondLst>
                                    <p:cond delay="0"/>
                                  </p:stCondLst>
                                  <p:childTnLst>
                                    <p:animEffect transition="out" filter="blinds(horizontal)">
                                      <p:cBhvr>
                                        <p:cTn id="212" dur="500"/>
                                        <p:tgtEl>
                                          <p:spTgt spid="18"/>
                                        </p:tgtEl>
                                      </p:cBhvr>
                                    </p:animEffect>
                                    <p:set>
                                      <p:cBhvr>
                                        <p:cTn id="213" dur="1" fill="hold">
                                          <p:stCondLst>
                                            <p:cond delay="499"/>
                                          </p:stCondLst>
                                        </p:cTn>
                                        <p:tgtEl>
                                          <p:spTgt spid="18"/>
                                        </p:tgtEl>
                                        <p:attrNameLst>
                                          <p:attrName>style.visibility</p:attrName>
                                        </p:attrNameLst>
                                      </p:cBhvr>
                                      <p:to>
                                        <p:strVal val="hidden"/>
                                      </p:to>
                                    </p:set>
                                  </p:childTnLst>
                                </p:cTn>
                              </p:par>
                              <p:par>
                                <p:cTn id="214" presetID="3" presetClass="exit" presetSubtype="10" fill="hold" grpId="1" nodeType="withEffect">
                                  <p:stCondLst>
                                    <p:cond delay="0"/>
                                  </p:stCondLst>
                                  <p:childTnLst>
                                    <p:animEffect transition="out" filter="blinds(horizontal)">
                                      <p:cBhvr>
                                        <p:cTn id="215" dur="500"/>
                                        <p:tgtEl>
                                          <p:spTgt spid="19"/>
                                        </p:tgtEl>
                                      </p:cBhvr>
                                    </p:animEffect>
                                    <p:set>
                                      <p:cBhvr>
                                        <p:cTn id="216" dur="1" fill="hold">
                                          <p:stCondLst>
                                            <p:cond delay="499"/>
                                          </p:stCondLst>
                                        </p:cTn>
                                        <p:tgtEl>
                                          <p:spTgt spid="19"/>
                                        </p:tgtEl>
                                        <p:attrNameLst>
                                          <p:attrName>style.visibility</p:attrName>
                                        </p:attrNameLst>
                                      </p:cBhvr>
                                      <p:to>
                                        <p:strVal val="hidden"/>
                                      </p:to>
                                    </p:set>
                                  </p:childTnLst>
                                </p:cTn>
                              </p:par>
                              <p:par>
                                <p:cTn id="217" presetID="3" presetClass="exit" presetSubtype="10" fill="hold" grpId="1" nodeType="withEffect">
                                  <p:stCondLst>
                                    <p:cond delay="0"/>
                                  </p:stCondLst>
                                  <p:childTnLst>
                                    <p:animEffect transition="out" filter="blinds(horizontal)">
                                      <p:cBhvr>
                                        <p:cTn id="218" dur="500"/>
                                        <p:tgtEl>
                                          <p:spTgt spid="20"/>
                                        </p:tgtEl>
                                      </p:cBhvr>
                                    </p:animEffect>
                                    <p:set>
                                      <p:cBhvr>
                                        <p:cTn id="219" dur="1" fill="hold">
                                          <p:stCondLst>
                                            <p:cond delay="499"/>
                                          </p:stCondLst>
                                        </p:cTn>
                                        <p:tgtEl>
                                          <p:spTgt spid="20"/>
                                        </p:tgtEl>
                                        <p:attrNameLst>
                                          <p:attrName>style.visibility</p:attrName>
                                        </p:attrNameLst>
                                      </p:cBhvr>
                                      <p:to>
                                        <p:strVal val="hidden"/>
                                      </p:to>
                                    </p:set>
                                  </p:childTnLst>
                                </p:cTn>
                              </p:par>
                              <p:par>
                                <p:cTn id="220" presetID="3" presetClass="exit" presetSubtype="10" fill="hold" grpId="1" nodeType="withEffect">
                                  <p:stCondLst>
                                    <p:cond delay="0"/>
                                  </p:stCondLst>
                                  <p:childTnLst>
                                    <p:animEffect transition="out" filter="blinds(horizontal)">
                                      <p:cBhvr>
                                        <p:cTn id="221" dur="500"/>
                                        <p:tgtEl>
                                          <p:spTgt spid="21"/>
                                        </p:tgtEl>
                                      </p:cBhvr>
                                    </p:animEffect>
                                    <p:set>
                                      <p:cBhvr>
                                        <p:cTn id="222" dur="1" fill="hold">
                                          <p:stCondLst>
                                            <p:cond delay="499"/>
                                          </p:stCondLst>
                                        </p:cTn>
                                        <p:tgtEl>
                                          <p:spTgt spid="21"/>
                                        </p:tgtEl>
                                        <p:attrNameLst>
                                          <p:attrName>style.visibility</p:attrName>
                                        </p:attrNameLst>
                                      </p:cBhvr>
                                      <p:to>
                                        <p:strVal val="hidden"/>
                                      </p:to>
                                    </p:set>
                                  </p:childTnLst>
                                </p:cTn>
                              </p:par>
                              <p:par>
                                <p:cTn id="223" presetID="3" presetClass="exit" presetSubtype="10" fill="hold" grpId="1" nodeType="withEffect">
                                  <p:stCondLst>
                                    <p:cond delay="0"/>
                                  </p:stCondLst>
                                  <p:childTnLst>
                                    <p:animEffect transition="out" filter="blinds(horizontal)">
                                      <p:cBhvr>
                                        <p:cTn id="224" dur="500"/>
                                        <p:tgtEl>
                                          <p:spTgt spid="22"/>
                                        </p:tgtEl>
                                      </p:cBhvr>
                                    </p:animEffect>
                                    <p:set>
                                      <p:cBhvr>
                                        <p:cTn id="225" dur="1" fill="hold">
                                          <p:stCondLst>
                                            <p:cond delay="499"/>
                                          </p:stCondLst>
                                        </p:cTn>
                                        <p:tgtEl>
                                          <p:spTgt spid="22"/>
                                        </p:tgtEl>
                                        <p:attrNameLst>
                                          <p:attrName>style.visibility</p:attrName>
                                        </p:attrNameLst>
                                      </p:cBhvr>
                                      <p:to>
                                        <p:strVal val="hidden"/>
                                      </p:to>
                                    </p:set>
                                  </p:childTnLst>
                                </p:cTn>
                              </p:par>
                              <p:par>
                                <p:cTn id="226" presetID="3" presetClass="exit" presetSubtype="10" fill="hold" grpId="1" nodeType="withEffect">
                                  <p:stCondLst>
                                    <p:cond delay="0"/>
                                  </p:stCondLst>
                                  <p:childTnLst>
                                    <p:animEffect transition="out" filter="blinds(horizontal)">
                                      <p:cBhvr>
                                        <p:cTn id="227" dur="500"/>
                                        <p:tgtEl>
                                          <p:spTgt spid="24"/>
                                        </p:tgtEl>
                                      </p:cBhvr>
                                    </p:animEffect>
                                    <p:set>
                                      <p:cBhvr>
                                        <p:cTn id="228" dur="1" fill="hold">
                                          <p:stCondLst>
                                            <p:cond delay="499"/>
                                          </p:stCondLst>
                                        </p:cTn>
                                        <p:tgtEl>
                                          <p:spTgt spid="24"/>
                                        </p:tgtEl>
                                        <p:attrNameLst>
                                          <p:attrName>style.visibility</p:attrName>
                                        </p:attrNameLst>
                                      </p:cBhvr>
                                      <p:to>
                                        <p:strVal val="hidden"/>
                                      </p:to>
                                    </p:set>
                                  </p:childTnLst>
                                </p:cTn>
                              </p:par>
                              <p:par>
                                <p:cTn id="229" presetID="3" presetClass="exit" presetSubtype="10" fill="hold" grpId="1" nodeType="withEffect">
                                  <p:stCondLst>
                                    <p:cond delay="0"/>
                                  </p:stCondLst>
                                  <p:childTnLst>
                                    <p:animEffect transition="out" filter="blinds(horizontal)">
                                      <p:cBhvr>
                                        <p:cTn id="230" dur="500"/>
                                        <p:tgtEl>
                                          <p:spTgt spid="25"/>
                                        </p:tgtEl>
                                      </p:cBhvr>
                                    </p:animEffect>
                                    <p:set>
                                      <p:cBhvr>
                                        <p:cTn id="231" dur="1" fill="hold">
                                          <p:stCondLst>
                                            <p:cond delay="499"/>
                                          </p:stCondLst>
                                        </p:cTn>
                                        <p:tgtEl>
                                          <p:spTgt spid="25"/>
                                        </p:tgtEl>
                                        <p:attrNameLst>
                                          <p:attrName>style.visibility</p:attrName>
                                        </p:attrNameLst>
                                      </p:cBhvr>
                                      <p:to>
                                        <p:strVal val="hidden"/>
                                      </p:to>
                                    </p:set>
                                  </p:childTnLst>
                                </p:cTn>
                              </p:par>
                              <p:par>
                                <p:cTn id="232" presetID="3" presetClass="exit" presetSubtype="10" fill="hold" grpId="1" nodeType="withEffect">
                                  <p:stCondLst>
                                    <p:cond delay="0"/>
                                  </p:stCondLst>
                                  <p:childTnLst>
                                    <p:animEffect transition="out" filter="blinds(horizontal)">
                                      <p:cBhvr>
                                        <p:cTn id="233" dur="500"/>
                                        <p:tgtEl>
                                          <p:spTgt spid="26"/>
                                        </p:tgtEl>
                                      </p:cBhvr>
                                    </p:animEffect>
                                    <p:set>
                                      <p:cBhvr>
                                        <p:cTn id="234" dur="1" fill="hold">
                                          <p:stCondLst>
                                            <p:cond delay="499"/>
                                          </p:stCondLst>
                                        </p:cTn>
                                        <p:tgtEl>
                                          <p:spTgt spid="26"/>
                                        </p:tgtEl>
                                        <p:attrNameLst>
                                          <p:attrName>style.visibility</p:attrName>
                                        </p:attrNameLst>
                                      </p:cBhvr>
                                      <p:to>
                                        <p:strVal val="hidden"/>
                                      </p:to>
                                    </p:set>
                                  </p:childTnLst>
                                </p:cTn>
                              </p:par>
                              <p:par>
                                <p:cTn id="235" presetID="3" presetClass="exit" presetSubtype="10" fill="hold" grpId="1" nodeType="withEffect">
                                  <p:stCondLst>
                                    <p:cond delay="0"/>
                                  </p:stCondLst>
                                  <p:childTnLst>
                                    <p:animEffect transition="out" filter="blinds(horizontal)">
                                      <p:cBhvr>
                                        <p:cTn id="236" dur="500"/>
                                        <p:tgtEl>
                                          <p:spTgt spid="27"/>
                                        </p:tgtEl>
                                      </p:cBhvr>
                                    </p:animEffect>
                                    <p:set>
                                      <p:cBhvr>
                                        <p:cTn id="237" dur="1" fill="hold">
                                          <p:stCondLst>
                                            <p:cond delay="499"/>
                                          </p:stCondLst>
                                        </p:cTn>
                                        <p:tgtEl>
                                          <p:spTgt spid="27"/>
                                        </p:tgtEl>
                                        <p:attrNameLst>
                                          <p:attrName>style.visibility</p:attrName>
                                        </p:attrNameLst>
                                      </p:cBhvr>
                                      <p:to>
                                        <p:strVal val="hidden"/>
                                      </p:to>
                                    </p:set>
                                  </p:childTnLst>
                                </p:cTn>
                              </p:par>
                              <p:par>
                                <p:cTn id="238" presetID="3" presetClass="exit" presetSubtype="10" fill="hold" grpId="1" nodeType="withEffect">
                                  <p:stCondLst>
                                    <p:cond delay="0"/>
                                  </p:stCondLst>
                                  <p:childTnLst>
                                    <p:animEffect transition="out" filter="blinds(horizontal)">
                                      <p:cBhvr>
                                        <p:cTn id="239" dur="500"/>
                                        <p:tgtEl>
                                          <p:spTgt spid="28"/>
                                        </p:tgtEl>
                                      </p:cBhvr>
                                    </p:animEffect>
                                    <p:set>
                                      <p:cBhvr>
                                        <p:cTn id="240" dur="1" fill="hold">
                                          <p:stCondLst>
                                            <p:cond delay="499"/>
                                          </p:stCondLst>
                                        </p:cTn>
                                        <p:tgtEl>
                                          <p:spTgt spid="28"/>
                                        </p:tgtEl>
                                        <p:attrNameLst>
                                          <p:attrName>style.visibility</p:attrName>
                                        </p:attrNameLst>
                                      </p:cBhvr>
                                      <p:to>
                                        <p:strVal val="hidden"/>
                                      </p:to>
                                    </p:set>
                                  </p:childTnLst>
                                </p:cTn>
                              </p:par>
                              <p:par>
                                <p:cTn id="241" presetID="3" presetClass="exit" presetSubtype="10" fill="hold" grpId="1" nodeType="withEffect">
                                  <p:stCondLst>
                                    <p:cond delay="0"/>
                                  </p:stCondLst>
                                  <p:childTnLst>
                                    <p:animEffect transition="out" filter="blinds(horizontal)">
                                      <p:cBhvr>
                                        <p:cTn id="242" dur="500"/>
                                        <p:tgtEl>
                                          <p:spTgt spid="29"/>
                                        </p:tgtEl>
                                      </p:cBhvr>
                                    </p:animEffect>
                                    <p:set>
                                      <p:cBhvr>
                                        <p:cTn id="243" dur="1" fill="hold">
                                          <p:stCondLst>
                                            <p:cond delay="499"/>
                                          </p:stCondLst>
                                        </p:cTn>
                                        <p:tgtEl>
                                          <p:spTgt spid="29"/>
                                        </p:tgtEl>
                                        <p:attrNameLst>
                                          <p:attrName>style.visibility</p:attrName>
                                        </p:attrNameLst>
                                      </p:cBhvr>
                                      <p:to>
                                        <p:strVal val="hidden"/>
                                      </p:to>
                                    </p:set>
                                  </p:childTnLst>
                                </p:cTn>
                              </p:par>
                              <p:par>
                                <p:cTn id="244" presetID="3" presetClass="exit" presetSubtype="10" fill="hold" grpId="1" nodeType="withEffect">
                                  <p:stCondLst>
                                    <p:cond delay="0"/>
                                  </p:stCondLst>
                                  <p:childTnLst>
                                    <p:animEffect transition="out" filter="blinds(horizontal)">
                                      <p:cBhvr>
                                        <p:cTn id="245" dur="500"/>
                                        <p:tgtEl>
                                          <p:spTgt spid="30"/>
                                        </p:tgtEl>
                                      </p:cBhvr>
                                    </p:animEffect>
                                    <p:set>
                                      <p:cBhvr>
                                        <p:cTn id="246" dur="1" fill="hold">
                                          <p:stCondLst>
                                            <p:cond delay="499"/>
                                          </p:stCondLst>
                                        </p:cTn>
                                        <p:tgtEl>
                                          <p:spTgt spid="30"/>
                                        </p:tgtEl>
                                        <p:attrNameLst>
                                          <p:attrName>style.visibility</p:attrName>
                                        </p:attrNameLst>
                                      </p:cBhvr>
                                      <p:to>
                                        <p:strVal val="hidden"/>
                                      </p:to>
                                    </p:set>
                                  </p:childTnLst>
                                </p:cTn>
                              </p:par>
                              <p:par>
                                <p:cTn id="247" presetID="3" presetClass="exit" presetSubtype="10" fill="hold" grpId="1" nodeType="withEffect">
                                  <p:stCondLst>
                                    <p:cond delay="0"/>
                                  </p:stCondLst>
                                  <p:childTnLst>
                                    <p:animEffect transition="out" filter="blinds(horizontal)">
                                      <p:cBhvr>
                                        <p:cTn id="248" dur="500"/>
                                        <p:tgtEl>
                                          <p:spTgt spid="31"/>
                                        </p:tgtEl>
                                      </p:cBhvr>
                                    </p:animEffect>
                                    <p:set>
                                      <p:cBhvr>
                                        <p:cTn id="249" dur="1" fill="hold">
                                          <p:stCondLst>
                                            <p:cond delay="499"/>
                                          </p:stCondLst>
                                        </p:cTn>
                                        <p:tgtEl>
                                          <p:spTgt spid="31"/>
                                        </p:tgtEl>
                                        <p:attrNameLst>
                                          <p:attrName>style.visibility</p:attrName>
                                        </p:attrNameLst>
                                      </p:cBhvr>
                                      <p:to>
                                        <p:strVal val="hidden"/>
                                      </p:to>
                                    </p:set>
                                  </p:childTnLst>
                                </p:cTn>
                              </p:par>
                              <p:par>
                                <p:cTn id="250" presetID="3" presetClass="exit" presetSubtype="10" fill="hold" grpId="1" nodeType="withEffect">
                                  <p:stCondLst>
                                    <p:cond delay="0"/>
                                  </p:stCondLst>
                                  <p:childTnLst>
                                    <p:animEffect transition="out" filter="blinds(horizontal)">
                                      <p:cBhvr>
                                        <p:cTn id="251" dur="500"/>
                                        <p:tgtEl>
                                          <p:spTgt spid="32"/>
                                        </p:tgtEl>
                                      </p:cBhvr>
                                    </p:animEffect>
                                    <p:set>
                                      <p:cBhvr>
                                        <p:cTn id="252" dur="1" fill="hold">
                                          <p:stCondLst>
                                            <p:cond delay="499"/>
                                          </p:stCondLst>
                                        </p:cTn>
                                        <p:tgtEl>
                                          <p:spTgt spid="32"/>
                                        </p:tgtEl>
                                        <p:attrNameLst>
                                          <p:attrName>style.visibility</p:attrName>
                                        </p:attrNameLst>
                                      </p:cBhvr>
                                      <p:to>
                                        <p:strVal val="hidden"/>
                                      </p:to>
                                    </p:set>
                                  </p:childTnLst>
                                </p:cTn>
                              </p:par>
                              <p:par>
                                <p:cTn id="253" presetID="3" presetClass="exit" presetSubtype="10" fill="hold" grpId="1" nodeType="withEffect">
                                  <p:stCondLst>
                                    <p:cond delay="0"/>
                                  </p:stCondLst>
                                  <p:childTnLst>
                                    <p:animEffect transition="out" filter="blinds(horizontal)">
                                      <p:cBhvr>
                                        <p:cTn id="254" dur="500"/>
                                        <p:tgtEl>
                                          <p:spTgt spid="33"/>
                                        </p:tgtEl>
                                      </p:cBhvr>
                                    </p:animEffect>
                                    <p:set>
                                      <p:cBhvr>
                                        <p:cTn id="255" dur="1" fill="hold">
                                          <p:stCondLst>
                                            <p:cond delay="499"/>
                                          </p:stCondLst>
                                        </p:cTn>
                                        <p:tgtEl>
                                          <p:spTgt spid="33"/>
                                        </p:tgtEl>
                                        <p:attrNameLst>
                                          <p:attrName>style.visibility</p:attrName>
                                        </p:attrNameLst>
                                      </p:cBhvr>
                                      <p:to>
                                        <p:strVal val="hidden"/>
                                      </p:to>
                                    </p:set>
                                  </p:childTnLst>
                                </p:cTn>
                              </p:par>
                              <p:par>
                                <p:cTn id="256" presetID="3" presetClass="exit" presetSubtype="10" fill="hold" nodeType="withEffect">
                                  <p:stCondLst>
                                    <p:cond delay="0"/>
                                  </p:stCondLst>
                                  <p:childTnLst>
                                    <p:animEffect transition="out" filter="blinds(horizontal)">
                                      <p:cBhvr>
                                        <p:cTn id="257" dur="500"/>
                                        <p:tgtEl>
                                          <p:spTgt spid="34"/>
                                        </p:tgtEl>
                                      </p:cBhvr>
                                    </p:animEffect>
                                    <p:set>
                                      <p:cBhvr>
                                        <p:cTn id="258" dur="1" fill="hold">
                                          <p:stCondLst>
                                            <p:cond delay="499"/>
                                          </p:stCondLst>
                                        </p:cTn>
                                        <p:tgtEl>
                                          <p:spTgt spid="34"/>
                                        </p:tgtEl>
                                        <p:attrNameLst>
                                          <p:attrName>style.visibility</p:attrName>
                                        </p:attrNameLst>
                                      </p:cBhvr>
                                      <p:to>
                                        <p:strVal val="hidden"/>
                                      </p:to>
                                    </p:set>
                                  </p:childTnLst>
                                </p:cTn>
                              </p:par>
                            </p:childTnLst>
                          </p:cTn>
                        </p:par>
                      </p:childTnLst>
                    </p:cTn>
                  </p:par>
                  <p:par>
                    <p:cTn id="259" fill="hold">
                      <p:stCondLst>
                        <p:cond delay="indefinite"/>
                      </p:stCondLst>
                      <p:childTnLst>
                        <p:par>
                          <p:cTn id="260" fill="hold">
                            <p:stCondLst>
                              <p:cond delay="0"/>
                            </p:stCondLst>
                            <p:childTnLst>
                              <p:par>
                                <p:cTn id="261" presetID="50" presetClass="entr" presetSubtype="0" decel="100000" fill="hold" grpId="0" nodeType="clickEffect">
                                  <p:stCondLst>
                                    <p:cond delay="0"/>
                                  </p:stCondLst>
                                  <p:childTnLst>
                                    <p:set>
                                      <p:cBhvr>
                                        <p:cTn id="262" dur="1" fill="hold">
                                          <p:stCondLst>
                                            <p:cond delay="0"/>
                                          </p:stCondLst>
                                        </p:cTn>
                                        <p:tgtEl>
                                          <p:spTgt spid="39"/>
                                        </p:tgtEl>
                                        <p:attrNameLst>
                                          <p:attrName>style.visibility</p:attrName>
                                        </p:attrNameLst>
                                      </p:cBhvr>
                                      <p:to>
                                        <p:strVal val="visible"/>
                                      </p:to>
                                    </p:set>
                                    <p:anim calcmode="lin" valueType="num">
                                      <p:cBhvr>
                                        <p:cTn id="263" dur="1000" fill="hold"/>
                                        <p:tgtEl>
                                          <p:spTgt spid="39"/>
                                        </p:tgtEl>
                                        <p:attrNameLst>
                                          <p:attrName>ppt_w</p:attrName>
                                        </p:attrNameLst>
                                      </p:cBhvr>
                                      <p:tavLst>
                                        <p:tav tm="0">
                                          <p:val>
                                            <p:strVal val="#ppt_w+.3"/>
                                          </p:val>
                                        </p:tav>
                                        <p:tav tm="100000">
                                          <p:val>
                                            <p:strVal val="#ppt_w"/>
                                          </p:val>
                                        </p:tav>
                                      </p:tavLst>
                                    </p:anim>
                                    <p:anim calcmode="lin" valueType="num">
                                      <p:cBhvr>
                                        <p:cTn id="264" dur="1000" fill="hold"/>
                                        <p:tgtEl>
                                          <p:spTgt spid="39"/>
                                        </p:tgtEl>
                                        <p:attrNameLst>
                                          <p:attrName>ppt_h</p:attrName>
                                        </p:attrNameLst>
                                      </p:cBhvr>
                                      <p:tavLst>
                                        <p:tav tm="0">
                                          <p:val>
                                            <p:strVal val="#ppt_h"/>
                                          </p:val>
                                        </p:tav>
                                        <p:tav tm="100000">
                                          <p:val>
                                            <p:strVal val="#ppt_h"/>
                                          </p:val>
                                        </p:tav>
                                      </p:tavLst>
                                    </p:anim>
                                    <p:animEffect transition="in" filter="fade">
                                      <p:cBhvr>
                                        <p:cTn id="265" dur="1000"/>
                                        <p:tgtEl>
                                          <p:spTgt spid="39"/>
                                        </p:tgtEl>
                                      </p:cBhvr>
                                    </p:animEffect>
                                  </p:childTnLst>
                                </p:cTn>
                              </p:par>
                              <p:par>
                                <p:cTn id="266" presetID="16" presetClass="entr" presetSubtype="26" fill="hold" nodeType="withEffect">
                                  <p:stCondLst>
                                    <p:cond delay="0"/>
                                  </p:stCondLst>
                                  <p:childTnLst>
                                    <p:set>
                                      <p:cBhvr>
                                        <p:cTn id="267" dur="1" fill="hold">
                                          <p:stCondLst>
                                            <p:cond delay="0"/>
                                          </p:stCondLst>
                                        </p:cTn>
                                        <p:tgtEl>
                                          <p:spTgt spid="40"/>
                                        </p:tgtEl>
                                        <p:attrNameLst>
                                          <p:attrName>style.visibility</p:attrName>
                                        </p:attrNameLst>
                                      </p:cBhvr>
                                      <p:to>
                                        <p:strVal val="visible"/>
                                      </p:to>
                                    </p:set>
                                    <p:animEffect transition="in" filter="barn(inHorizontal)">
                                      <p:cBhvr>
                                        <p:cTn id="268" dur="500"/>
                                        <p:tgtEl>
                                          <p:spTgt spid="40"/>
                                        </p:tgtEl>
                                      </p:cBhvr>
                                    </p:animEffect>
                                  </p:childTnLst>
                                </p:cTn>
                              </p:par>
                              <p:par>
                                <p:cTn id="269" presetID="8" presetClass="entr" presetSubtype="16" fill="hold" nodeType="withEffect">
                                  <p:stCondLst>
                                    <p:cond delay="0"/>
                                  </p:stCondLst>
                                  <p:childTnLst>
                                    <p:set>
                                      <p:cBhvr>
                                        <p:cTn id="270" dur="1" fill="hold">
                                          <p:stCondLst>
                                            <p:cond delay="0"/>
                                          </p:stCondLst>
                                        </p:cTn>
                                        <p:tgtEl>
                                          <p:spTgt spid="41"/>
                                        </p:tgtEl>
                                        <p:attrNameLst>
                                          <p:attrName>style.visibility</p:attrName>
                                        </p:attrNameLst>
                                      </p:cBhvr>
                                      <p:to>
                                        <p:strVal val="visible"/>
                                      </p:to>
                                    </p:set>
                                    <p:animEffect transition="in" filter="diamond(in)">
                                      <p:cBhvr>
                                        <p:cTn id="271"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5" grpId="0"/>
      <p:bldP spid="35" grpId="1"/>
      <p:bldP spid="36" grpId="0"/>
      <p:bldP spid="36" grpId="1"/>
      <p:bldP spid="37" grpId="0"/>
      <p:bldP spid="37" grpId="1"/>
      <p:bldP spid="38" grpId="0"/>
      <p:bldP spid="38" grpId="1"/>
      <p:bldP spid="3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35696" y="142528"/>
            <a:ext cx="7155904" cy="838200"/>
          </a:xfrm>
        </p:spPr>
        <p:txBody>
          <a:bodyPr>
            <a:normAutofit fontScale="90000"/>
          </a:bodyPr>
          <a:lstStyle/>
          <a:p>
            <a:pPr algn="r"/>
            <a:r>
              <a:rPr lang="es-CO" i="1" dirty="0" smtClean="0">
                <a:effectLst>
                  <a:glow rad="101600">
                    <a:srgbClr val="00B050">
                      <a:alpha val="60000"/>
                    </a:srgbClr>
                  </a:glow>
                  <a:reflection blurRad="12700" stA="48000" endA="300" endPos="55000" dir="5400000" sy="-90000" algn="bl" rotWithShape="0"/>
                </a:effectLst>
              </a:rPr>
              <a:t>Comunidad </a:t>
            </a:r>
            <a:r>
              <a:rPr lang="es-CO" i="1" dirty="0" smtClean="0">
                <a:effectLst>
                  <a:glow rad="101600">
                    <a:srgbClr val="00B050">
                      <a:alpha val="60000"/>
                    </a:srgbClr>
                  </a:glow>
                  <a:reflection blurRad="12700" stA="48000" endA="300" endPos="55000" dir="5400000" sy="-90000" algn="bl" rotWithShape="0"/>
                </a:effectLst>
              </a:rPr>
              <a:t>Local de </a:t>
            </a:r>
            <a:r>
              <a:rPr lang="es-CO" i="1" dirty="0" err="1" smtClean="0">
                <a:effectLst>
                  <a:glow rad="101600">
                    <a:srgbClr val="00B050">
                      <a:alpha val="60000"/>
                    </a:srgbClr>
                  </a:glow>
                  <a:reflection blurRad="12700" stA="48000" endA="300" endPos="55000" dir="5400000" sy="-90000" algn="bl" rotWithShape="0"/>
                </a:effectLst>
              </a:rPr>
              <a:t>mistrató</a:t>
            </a:r>
            <a:r>
              <a:rPr lang="es-CO" i="1" dirty="0" smtClean="0">
                <a:effectLst>
                  <a:glow rad="101600">
                    <a:srgbClr val="00B050">
                      <a:alpha val="60000"/>
                    </a:srgbClr>
                  </a:glow>
                  <a:reflection blurRad="12700" stA="48000" endA="300" endPos="55000" dir="5400000" sy="-90000" algn="bl" rotWithShape="0"/>
                </a:effectLst>
              </a:rPr>
              <a:t> – </a:t>
            </a:r>
            <a:r>
              <a:rPr lang="es-CO" i="1" dirty="0" err="1" smtClean="0">
                <a:effectLst>
                  <a:glow rad="101600">
                    <a:srgbClr val="00B050">
                      <a:alpha val="60000"/>
                    </a:srgbClr>
                  </a:glow>
                  <a:reflection blurRad="12700" stA="48000" endA="300" endPos="55000" dir="5400000" sy="-90000" algn="bl" rotWithShape="0"/>
                </a:effectLst>
              </a:rPr>
              <a:t>risaralda</a:t>
            </a:r>
            <a:r>
              <a:rPr lang="es-CO" i="1" dirty="0" smtClean="0">
                <a:effectLst>
                  <a:glow rad="101600">
                    <a:srgbClr val="00B050">
                      <a:alpha val="60000"/>
                    </a:srgbClr>
                  </a:glow>
                  <a:reflection blurRad="12700" stA="48000" endA="300" endPos="55000" dir="5400000" sy="-90000" algn="bl" rotWithShape="0"/>
                </a:effectLst>
              </a:rPr>
              <a:t>.</a:t>
            </a:r>
            <a:endParaRPr lang="es-CO" i="1" dirty="0">
              <a:effectLst>
                <a:glow rad="101600">
                  <a:srgbClr val="00B050">
                    <a:alpha val="60000"/>
                  </a:srgbClr>
                </a:glow>
                <a:reflection blurRad="12700" stA="48000" endA="300" endPos="55000" dir="5400000" sy="-90000" algn="bl" rotWithShape="0"/>
              </a:effectLst>
            </a:endParaRPr>
          </a:p>
        </p:txBody>
      </p:sp>
      <p:pic>
        <p:nvPicPr>
          <p:cNvPr id="25602" name="Picture 2" descr="http://a1.sphotos.ak.fbcdn.net/hphotos-ak-snc6/250759_1731611733327_1329537588_31473913_4167693_n.jpg"/>
          <p:cNvPicPr>
            <a:picLocks noChangeAspect="1" noChangeArrowheads="1"/>
          </p:cNvPicPr>
          <p:nvPr/>
        </p:nvPicPr>
        <p:blipFill>
          <a:blip r:embed="rId2" cstate="print"/>
          <a:srcRect/>
          <a:stretch>
            <a:fillRect/>
          </a:stretch>
        </p:blipFill>
        <p:spPr bwMode="auto">
          <a:xfrm>
            <a:off x="-47055" y="-27384"/>
            <a:ext cx="3322911" cy="4430547"/>
          </a:xfrm>
          <a:prstGeom prst="ellipse">
            <a:avLst/>
          </a:prstGeom>
          <a:ln>
            <a:noFill/>
          </a:ln>
          <a:effectLst>
            <a:softEdge rad="112500"/>
          </a:effectLst>
        </p:spPr>
      </p:pic>
      <p:pic>
        <p:nvPicPr>
          <p:cNvPr id="25604" name="Picture 4" descr="http://a1.sphotos.ak.fbcdn.net/hphotos-ak-snc6/225824_1740592757847_1329537588_31485148_6837818_n.jpg"/>
          <p:cNvPicPr>
            <a:picLocks noChangeAspect="1" noChangeArrowheads="1"/>
          </p:cNvPicPr>
          <p:nvPr/>
        </p:nvPicPr>
        <p:blipFill>
          <a:blip r:embed="rId3" cstate="print"/>
          <a:srcRect/>
          <a:stretch>
            <a:fillRect/>
          </a:stretch>
        </p:blipFill>
        <p:spPr bwMode="auto">
          <a:xfrm>
            <a:off x="5076056" y="3861048"/>
            <a:ext cx="3803916" cy="28529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5606" name="Picture 6" descr="http://a2.sphotos.ak.fbcdn.net/hphotos-ak-snc3/30419_116603015039984_100000708583608_134120_7845499_n.jpg"/>
          <p:cNvPicPr>
            <a:picLocks noChangeAspect="1" noChangeArrowheads="1"/>
          </p:cNvPicPr>
          <p:nvPr/>
        </p:nvPicPr>
        <p:blipFill>
          <a:blip r:embed="rId4" cstate="print"/>
          <a:srcRect/>
          <a:stretch>
            <a:fillRect/>
          </a:stretch>
        </p:blipFill>
        <p:spPr bwMode="auto">
          <a:xfrm>
            <a:off x="3779912" y="1172749"/>
            <a:ext cx="3816426" cy="2544283"/>
          </a:xfrm>
          <a:prstGeom prst="rect">
            <a:avLst/>
          </a:prstGeom>
          <a:ln>
            <a:noFill/>
          </a:ln>
          <a:effectLst>
            <a:softEdge rad="112500"/>
          </a:effectLst>
        </p:spPr>
      </p:pic>
      <p:pic>
        <p:nvPicPr>
          <p:cNvPr id="5121" name="Picture 1" descr="C:\Users\leander\Downloads\168053_101278459950986_100002064966189_9498_4961909_n.jpg"/>
          <p:cNvPicPr>
            <a:picLocks noChangeAspect="1" noChangeArrowheads="1"/>
          </p:cNvPicPr>
          <p:nvPr/>
        </p:nvPicPr>
        <p:blipFill>
          <a:blip r:embed="rId5" cstate="print"/>
          <a:srcRect/>
          <a:stretch>
            <a:fillRect/>
          </a:stretch>
        </p:blipFill>
        <p:spPr bwMode="auto">
          <a:xfrm>
            <a:off x="432048" y="4032448"/>
            <a:ext cx="3707904" cy="2780928"/>
          </a:xfrm>
          <a:prstGeom prst="rect">
            <a:avLst/>
          </a:prstGeom>
          <a:ln>
            <a:noFill/>
          </a:ln>
          <a:effectLst>
            <a:softEdge rad="112500"/>
          </a:effectLst>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animEffect transition="in" filter="fade">
                                      <p:cBhvr>
                                        <p:cTn id="10" dur="1000"/>
                                        <p:tgtEl>
                                          <p:spTgt spid="2"/>
                                        </p:tgtEl>
                                      </p:cBhvr>
                                    </p:animEffect>
                                  </p:childTnLst>
                                </p:cTn>
                              </p:par>
                              <p:par>
                                <p:cTn id="11" presetID="9" presetClass="entr" presetSubtype="0" fill="hold" nodeType="withEffect">
                                  <p:stCondLst>
                                    <p:cond delay="0"/>
                                  </p:stCondLst>
                                  <p:childTnLst>
                                    <p:set>
                                      <p:cBhvr>
                                        <p:cTn id="12" dur="1" fill="hold">
                                          <p:stCondLst>
                                            <p:cond delay="0"/>
                                          </p:stCondLst>
                                        </p:cTn>
                                        <p:tgtEl>
                                          <p:spTgt spid="25602"/>
                                        </p:tgtEl>
                                        <p:attrNameLst>
                                          <p:attrName>style.visibility</p:attrName>
                                        </p:attrNameLst>
                                      </p:cBhvr>
                                      <p:to>
                                        <p:strVal val="visible"/>
                                      </p:to>
                                    </p:set>
                                    <p:animEffect transition="in" filter="dissolve">
                                      <p:cBhvr>
                                        <p:cTn id="13" dur="500"/>
                                        <p:tgtEl>
                                          <p:spTgt spid="25602"/>
                                        </p:tgtEl>
                                      </p:cBhvr>
                                    </p:animEffect>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nodeType="clickEffect">
                                  <p:stCondLst>
                                    <p:cond delay="0"/>
                                  </p:stCondLst>
                                  <p:childTnLst>
                                    <p:set>
                                      <p:cBhvr>
                                        <p:cTn id="17" dur="1" fill="hold">
                                          <p:stCondLst>
                                            <p:cond delay="0"/>
                                          </p:stCondLst>
                                        </p:cTn>
                                        <p:tgtEl>
                                          <p:spTgt spid="25606"/>
                                        </p:tgtEl>
                                        <p:attrNameLst>
                                          <p:attrName>style.visibility</p:attrName>
                                        </p:attrNameLst>
                                      </p:cBhvr>
                                      <p:to>
                                        <p:strVal val="visible"/>
                                      </p:to>
                                    </p:set>
                                    <p:animEffect transition="in" filter="fade">
                                      <p:cBhvr>
                                        <p:cTn id="18" dur="770" decel="100000"/>
                                        <p:tgtEl>
                                          <p:spTgt spid="25606"/>
                                        </p:tgtEl>
                                      </p:cBhvr>
                                    </p:animEffect>
                                    <p:animScale>
                                      <p:cBhvr>
                                        <p:cTn id="19" dur="770" decel="100000"/>
                                        <p:tgtEl>
                                          <p:spTgt spid="25606"/>
                                        </p:tgtEl>
                                      </p:cBhvr>
                                      <p:from x="10000" y="10000"/>
                                      <p:to x="200000" y="450000"/>
                                    </p:animScale>
                                    <p:animScale>
                                      <p:cBhvr>
                                        <p:cTn id="20" dur="1230" accel="100000" fill="hold">
                                          <p:stCondLst>
                                            <p:cond delay="770"/>
                                          </p:stCondLst>
                                        </p:cTn>
                                        <p:tgtEl>
                                          <p:spTgt spid="25606"/>
                                        </p:tgtEl>
                                      </p:cBhvr>
                                      <p:from x="200000" y="450000"/>
                                      <p:to x="100000" y="100000"/>
                                    </p:animScale>
                                    <p:set>
                                      <p:cBhvr>
                                        <p:cTn id="21" dur="770" fill="hold"/>
                                        <p:tgtEl>
                                          <p:spTgt spid="25606"/>
                                        </p:tgtEl>
                                        <p:attrNameLst>
                                          <p:attrName>ppt_x</p:attrName>
                                        </p:attrNameLst>
                                      </p:cBhvr>
                                      <p:to>
                                        <p:strVal val="(0.5)"/>
                                      </p:to>
                                    </p:set>
                                    <p:anim from="(0.5)" to="(#ppt_x)" calcmode="lin" valueType="num">
                                      <p:cBhvr>
                                        <p:cTn id="22" dur="1230" accel="100000" fill="hold">
                                          <p:stCondLst>
                                            <p:cond delay="770"/>
                                          </p:stCondLst>
                                        </p:cTn>
                                        <p:tgtEl>
                                          <p:spTgt spid="25606"/>
                                        </p:tgtEl>
                                        <p:attrNameLst>
                                          <p:attrName>ppt_x</p:attrName>
                                        </p:attrNameLst>
                                      </p:cBhvr>
                                    </p:anim>
                                    <p:set>
                                      <p:cBhvr>
                                        <p:cTn id="23" dur="770" fill="hold"/>
                                        <p:tgtEl>
                                          <p:spTgt spid="25606"/>
                                        </p:tgtEl>
                                        <p:attrNameLst>
                                          <p:attrName>ppt_y</p:attrName>
                                        </p:attrNameLst>
                                      </p:cBhvr>
                                      <p:to>
                                        <p:strVal val="(#ppt_y+0.4)"/>
                                      </p:to>
                                    </p:set>
                                    <p:anim from="(#ppt_y+0.4)" to="(#ppt_y)" calcmode="lin" valueType="num">
                                      <p:cBhvr>
                                        <p:cTn id="24" dur="1230" accel="100000" fill="hold">
                                          <p:stCondLst>
                                            <p:cond delay="770"/>
                                          </p:stCondLst>
                                        </p:cTn>
                                        <p:tgtEl>
                                          <p:spTgt spid="25606"/>
                                        </p:tgtEl>
                                        <p:attrNameLst>
                                          <p:attrName>ppt_y</p:attrName>
                                        </p:attrNameLst>
                                      </p:cBhvr>
                                    </p:anim>
                                  </p:childTnLst>
                                </p:cTn>
                              </p:par>
                            </p:childTnLst>
                          </p:cTn>
                        </p:par>
                      </p:childTnLst>
                    </p:cTn>
                  </p:par>
                  <p:par>
                    <p:cTn id="25" fill="hold">
                      <p:stCondLst>
                        <p:cond delay="indefinite"/>
                      </p:stCondLst>
                      <p:childTnLst>
                        <p:par>
                          <p:cTn id="26" fill="hold">
                            <p:stCondLst>
                              <p:cond delay="0"/>
                            </p:stCondLst>
                            <p:childTnLst>
                              <p:par>
                                <p:cTn id="27" presetID="51" presetClass="entr" presetSubtype="0" fill="hold" nodeType="clickEffect">
                                  <p:stCondLst>
                                    <p:cond delay="0"/>
                                  </p:stCondLst>
                                  <p:childTnLst>
                                    <p:set>
                                      <p:cBhvr>
                                        <p:cTn id="28" dur="1" fill="hold">
                                          <p:stCondLst>
                                            <p:cond delay="0"/>
                                          </p:stCondLst>
                                        </p:cTn>
                                        <p:tgtEl>
                                          <p:spTgt spid="25604"/>
                                        </p:tgtEl>
                                        <p:attrNameLst>
                                          <p:attrName>style.visibility</p:attrName>
                                        </p:attrNameLst>
                                      </p:cBhvr>
                                      <p:to>
                                        <p:strVal val="visible"/>
                                      </p:to>
                                    </p:set>
                                    <p:animEffect transition="in" filter="fade">
                                      <p:cBhvr>
                                        <p:cTn id="29" dur="770" decel="100000"/>
                                        <p:tgtEl>
                                          <p:spTgt spid="25604"/>
                                        </p:tgtEl>
                                      </p:cBhvr>
                                    </p:animEffect>
                                    <p:animScale>
                                      <p:cBhvr>
                                        <p:cTn id="30" dur="770" decel="100000"/>
                                        <p:tgtEl>
                                          <p:spTgt spid="25604"/>
                                        </p:tgtEl>
                                      </p:cBhvr>
                                      <p:from x="10000" y="10000"/>
                                      <p:to x="200000" y="450000"/>
                                    </p:animScale>
                                    <p:animScale>
                                      <p:cBhvr>
                                        <p:cTn id="31" dur="1230" accel="100000" fill="hold">
                                          <p:stCondLst>
                                            <p:cond delay="770"/>
                                          </p:stCondLst>
                                        </p:cTn>
                                        <p:tgtEl>
                                          <p:spTgt spid="25604"/>
                                        </p:tgtEl>
                                      </p:cBhvr>
                                      <p:from x="200000" y="450000"/>
                                      <p:to x="100000" y="100000"/>
                                    </p:animScale>
                                    <p:set>
                                      <p:cBhvr>
                                        <p:cTn id="32" dur="770" fill="hold"/>
                                        <p:tgtEl>
                                          <p:spTgt spid="25604"/>
                                        </p:tgtEl>
                                        <p:attrNameLst>
                                          <p:attrName>ppt_x</p:attrName>
                                        </p:attrNameLst>
                                      </p:cBhvr>
                                      <p:to>
                                        <p:strVal val="(0.5)"/>
                                      </p:to>
                                    </p:set>
                                    <p:anim from="(0.5)" to="(#ppt_x)" calcmode="lin" valueType="num">
                                      <p:cBhvr>
                                        <p:cTn id="33" dur="1230" accel="100000" fill="hold">
                                          <p:stCondLst>
                                            <p:cond delay="770"/>
                                          </p:stCondLst>
                                        </p:cTn>
                                        <p:tgtEl>
                                          <p:spTgt spid="25604"/>
                                        </p:tgtEl>
                                        <p:attrNameLst>
                                          <p:attrName>ppt_x</p:attrName>
                                        </p:attrNameLst>
                                      </p:cBhvr>
                                    </p:anim>
                                    <p:set>
                                      <p:cBhvr>
                                        <p:cTn id="34" dur="770" fill="hold"/>
                                        <p:tgtEl>
                                          <p:spTgt spid="25604"/>
                                        </p:tgtEl>
                                        <p:attrNameLst>
                                          <p:attrName>ppt_y</p:attrName>
                                        </p:attrNameLst>
                                      </p:cBhvr>
                                      <p:to>
                                        <p:strVal val="(#ppt_y+0.4)"/>
                                      </p:to>
                                    </p:set>
                                    <p:anim from="(#ppt_y+0.4)" to="(#ppt_y)" calcmode="lin" valueType="num">
                                      <p:cBhvr>
                                        <p:cTn id="35" dur="1230" accel="100000" fill="hold">
                                          <p:stCondLst>
                                            <p:cond delay="770"/>
                                          </p:stCondLst>
                                        </p:cTn>
                                        <p:tgtEl>
                                          <p:spTgt spid="25604"/>
                                        </p:tgtEl>
                                        <p:attrNameLst>
                                          <p:attrName>ppt_y</p:attrName>
                                        </p:attrNameLst>
                                      </p:cBhvr>
                                    </p:anim>
                                  </p:childTnLst>
                                </p:cTn>
                              </p:par>
                            </p:childTnLst>
                          </p:cTn>
                        </p:par>
                      </p:childTnLst>
                    </p:cTn>
                  </p:par>
                  <p:par>
                    <p:cTn id="36" fill="hold">
                      <p:stCondLst>
                        <p:cond delay="indefinite"/>
                      </p:stCondLst>
                      <p:childTnLst>
                        <p:par>
                          <p:cTn id="37" fill="hold">
                            <p:stCondLst>
                              <p:cond delay="0"/>
                            </p:stCondLst>
                            <p:childTnLst>
                              <p:par>
                                <p:cTn id="38" presetID="51" presetClass="entr" presetSubtype="0" fill="hold" nodeType="clickEffect">
                                  <p:stCondLst>
                                    <p:cond delay="0"/>
                                  </p:stCondLst>
                                  <p:childTnLst>
                                    <p:set>
                                      <p:cBhvr>
                                        <p:cTn id="39" dur="1" fill="hold">
                                          <p:stCondLst>
                                            <p:cond delay="0"/>
                                          </p:stCondLst>
                                        </p:cTn>
                                        <p:tgtEl>
                                          <p:spTgt spid="5121"/>
                                        </p:tgtEl>
                                        <p:attrNameLst>
                                          <p:attrName>style.visibility</p:attrName>
                                        </p:attrNameLst>
                                      </p:cBhvr>
                                      <p:to>
                                        <p:strVal val="visible"/>
                                      </p:to>
                                    </p:set>
                                    <p:animEffect transition="in" filter="fade">
                                      <p:cBhvr>
                                        <p:cTn id="40" dur="770" decel="100000"/>
                                        <p:tgtEl>
                                          <p:spTgt spid="5121"/>
                                        </p:tgtEl>
                                      </p:cBhvr>
                                    </p:animEffect>
                                    <p:animScale>
                                      <p:cBhvr>
                                        <p:cTn id="41" dur="770" decel="100000"/>
                                        <p:tgtEl>
                                          <p:spTgt spid="5121"/>
                                        </p:tgtEl>
                                      </p:cBhvr>
                                      <p:from x="10000" y="10000"/>
                                      <p:to x="200000" y="450000"/>
                                    </p:animScale>
                                    <p:animScale>
                                      <p:cBhvr>
                                        <p:cTn id="42" dur="1230" accel="100000" fill="hold">
                                          <p:stCondLst>
                                            <p:cond delay="770"/>
                                          </p:stCondLst>
                                        </p:cTn>
                                        <p:tgtEl>
                                          <p:spTgt spid="5121"/>
                                        </p:tgtEl>
                                      </p:cBhvr>
                                      <p:from x="200000" y="450000"/>
                                      <p:to x="100000" y="100000"/>
                                    </p:animScale>
                                    <p:set>
                                      <p:cBhvr>
                                        <p:cTn id="43" dur="770" fill="hold"/>
                                        <p:tgtEl>
                                          <p:spTgt spid="5121"/>
                                        </p:tgtEl>
                                        <p:attrNameLst>
                                          <p:attrName>ppt_x</p:attrName>
                                        </p:attrNameLst>
                                      </p:cBhvr>
                                      <p:to>
                                        <p:strVal val="(0.5)"/>
                                      </p:to>
                                    </p:set>
                                    <p:anim from="(0.5)" to="(#ppt_x)" calcmode="lin" valueType="num">
                                      <p:cBhvr>
                                        <p:cTn id="44" dur="1230" accel="100000" fill="hold">
                                          <p:stCondLst>
                                            <p:cond delay="770"/>
                                          </p:stCondLst>
                                        </p:cTn>
                                        <p:tgtEl>
                                          <p:spTgt spid="5121"/>
                                        </p:tgtEl>
                                        <p:attrNameLst>
                                          <p:attrName>ppt_x</p:attrName>
                                        </p:attrNameLst>
                                      </p:cBhvr>
                                    </p:anim>
                                    <p:set>
                                      <p:cBhvr>
                                        <p:cTn id="45" dur="770" fill="hold"/>
                                        <p:tgtEl>
                                          <p:spTgt spid="5121"/>
                                        </p:tgtEl>
                                        <p:attrNameLst>
                                          <p:attrName>ppt_y</p:attrName>
                                        </p:attrNameLst>
                                      </p:cBhvr>
                                      <p:to>
                                        <p:strVal val="(#ppt_y+0.4)"/>
                                      </p:to>
                                    </p:set>
                                    <p:anim from="(#ppt_y+0.4)" to="(#ppt_y)" calcmode="lin" valueType="num">
                                      <p:cBhvr>
                                        <p:cTn id="46" dur="1230" accel="100000" fill="hold">
                                          <p:stCondLst>
                                            <p:cond delay="770"/>
                                          </p:stCondLst>
                                        </p:cTn>
                                        <p:tgtEl>
                                          <p:spTgt spid="5121"/>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6512" y="286544"/>
            <a:ext cx="5347320" cy="838200"/>
          </a:xfrm>
        </p:spPr>
        <p:txBody>
          <a:bodyPr>
            <a:normAutofit fontScale="90000"/>
          </a:bodyPr>
          <a:lstStyle/>
          <a:p>
            <a:r>
              <a:rPr lang="es-CO" i="1" dirty="0" smtClean="0">
                <a:effectLst>
                  <a:glow rad="63500">
                    <a:schemeClr val="accent1">
                      <a:satMod val="175000"/>
                      <a:alpha val="40000"/>
                    </a:schemeClr>
                  </a:glow>
                  <a:reflection blurRad="12700" stA="48000" endA="300" endPos="55000" dir="5400000" sy="-90000" algn="bl" rotWithShape="0"/>
                </a:effectLst>
              </a:rPr>
              <a:t>Comunidad </a:t>
            </a:r>
            <a:r>
              <a:rPr lang="es-CO" i="1" dirty="0" smtClean="0">
                <a:effectLst>
                  <a:glow rad="63500">
                    <a:schemeClr val="accent1">
                      <a:satMod val="175000"/>
                      <a:alpha val="40000"/>
                    </a:schemeClr>
                  </a:glow>
                  <a:reflection blurRad="12700" stA="48000" endA="300" endPos="55000" dir="5400000" sy="-90000" algn="bl" rotWithShape="0"/>
                </a:effectLst>
              </a:rPr>
              <a:t>Local de </a:t>
            </a:r>
            <a:r>
              <a:rPr lang="es-CO" i="1" dirty="0" smtClean="0">
                <a:effectLst>
                  <a:glow rad="63500">
                    <a:schemeClr val="accent1">
                      <a:satMod val="175000"/>
                      <a:alpha val="40000"/>
                    </a:schemeClr>
                  </a:glow>
                  <a:reflection blurRad="12700" stA="48000" endA="300" endPos="55000" dir="5400000" sy="-90000" algn="bl" rotWithShape="0"/>
                </a:effectLst>
              </a:rPr>
              <a:t>Cali.</a:t>
            </a:r>
            <a:endParaRPr lang="es-CO" i="1" dirty="0">
              <a:effectLst>
                <a:glow rad="63500">
                  <a:schemeClr val="accent1">
                    <a:satMod val="175000"/>
                    <a:alpha val="40000"/>
                  </a:schemeClr>
                </a:glow>
                <a:reflection blurRad="12700" stA="48000" endA="300" endPos="55000" dir="5400000" sy="-90000" algn="bl" rotWithShape="0"/>
              </a:effectLst>
            </a:endParaRPr>
          </a:p>
        </p:txBody>
      </p:sp>
      <p:pic>
        <p:nvPicPr>
          <p:cNvPr id="4101" name="Picture 5" descr="C:\Users\leander\Downloads\P7180438.JPG"/>
          <p:cNvPicPr>
            <a:picLocks noChangeAspect="1" noChangeArrowheads="1"/>
          </p:cNvPicPr>
          <p:nvPr/>
        </p:nvPicPr>
        <p:blipFill>
          <a:blip r:embed="rId2" cstate="print"/>
          <a:srcRect/>
          <a:stretch>
            <a:fillRect/>
          </a:stretch>
        </p:blipFill>
        <p:spPr bwMode="auto">
          <a:xfrm>
            <a:off x="4572000" y="72008"/>
            <a:ext cx="4572000" cy="3429000"/>
          </a:xfrm>
          <a:prstGeom prst="ellipse">
            <a:avLst/>
          </a:prstGeom>
          <a:ln>
            <a:noFill/>
          </a:ln>
          <a:effectLst>
            <a:softEdge rad="112500"/>
          </a:effectLst>
        </p:spPr>
      </p:pic>
      <p:pic>
        <p:nvPicPr>
          <p:cNvPr id="4102" name="Picture 6" descr="C:\Users\leander\Downloads\P7160407.JPG"/>
          <p:cNvPicPr>
            <a:picLocks noChangeAspect="1" noChangeArrowheads="1"/>
          </p:cNvPicPr>
          <p:nvPr/>
        </p:nvPicPr>
        <p:blipFill>
          <a:blip r:embed="rId3" cstate="print"/>
          <a:srcRect/>
          <a:stretch>
            <a:fillRect/>
          </a:stretch>
        </p:blipFill>
        <p:spPr bwMode="auto">
          <a:xfrm>
            <a:off x="432048" y="1124744"/>
            <a:ext cx="3779912" cy="2834934"/>
          </a:xfrm>
          <a:prstGeom prst="rect">
            <a:avLst/>
          </a:prstGeom>
          <a:ln>
            <a:noFill/>
          </a:ln>
          <a:effectLst>
            <a:softEdge rad="112500"/>
          </a:effectLst>
        </p:spPr>
      </p:pic>
      <p:pic>
        <p:nvPicPr>
          <p:cNvPr id="4103" name="Picture 7" descr="C:\Users\leander\Downloads\P4151959.JPG"/>
          <p:cNvPicPr>
            <a:picLocks noChangeAspect="1" noChangeArrowheads="1"/>
          </p:cNvPicPr>
          <p:nvPr/>
        </p:nvPicPr>
        <p:blipFill>
          <a:blip r:embed="rId4" cstate="print"/>
          <a:srcRect/>
          <a:stretch>
            <a:fillRect/>
          </a:stretch>
        </p:blipFill>
        <p:spPr bwMode="auto">
          <a:xfrm>
            <a:off x="72008" y="3861048"/>
            <a:ext cx="4067944" cy="3050958"/>
          </a:xfrm>
          <a:prstGeom prst="ellipse">
            <a:avLst/>
          </a:prstGeom>
          <a:ln>
            <a:noFill/>
          </a:ln>
          <a:effectLst>
            <a:softEdge rad="112500"/>
          </a:effectLst>
        </p:spPr>
      </p:pic>
      <p:pic>
        <p:nvPicPr>
          <p:cNvPr id="4105" name="Picture 9" descr="C:\Users\leander\Downloads\P8220562.JPG"/>
          <p:cNvPicPr>
            <a:picLocks noChangeAspect="1" noChangeArrowheads="1"/>
          </p:cNvPicPr>
          <p:nvPr/>
        </p:nvPicPr>
        <p:blipFill>
          <a:blip r:embed="rId5" cstate="print"/>
          <a:srcRect/>
          <a:stretch>
            <a:fillRect/>
          </a:stretch>
        </p:blipFill>
        <p:spPr bwMode="auto">
          <a:xfrm>
            <a:off x="4499992" y="3483006"/>
            <a:ext cx="4499992" cy="3374994"/>
          </a:xfrm>
          <a:prstGeom prst="rect">
            <a:avLst/>
          </a:prstGeom>
          <a:ln>
            <a:noFill/>
          </a:ln>
          <a:effectLst>
            <a:softEdge rad="112500"/>
          </a:effectLst>
        </p:spPr>
      </p:pic>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52" presetClass="entr" presetSubtype="0" fill="hold" nodeType="withEffect">
                                  <p:stCondLst>
                                    <p:cond delay="0"/>
                                  </p:stCondLst>
                                  <p:childTnLst>
                                    <p:set>
                                      <p:cBhvr>
                                        <p:cTn id="9" dur="1" fill="hold">
                                          <p:stCondLst>
                                            <p:cond delay="0"/>
                                          </p:stCondLst>
                                        </p:cTn>
                                        <p:tgtEl>
                                          <p:spTgt spid="4101"/>
                                        </p:tgtEl>
                                        <p:attrNameLst>
                                          <p:attrName>style.visibility</p:attrName>
                                        </p:attrNameLst>
                                      </p:cBhvr>
                                      <p:to>
                                        <p:strVal val="visible"/>
                                      </p:to>
                                    </p:set>
                                    <p:animScale>
                                      <p:cBhvr>
                                        <p:cTn id="10" dur="1000" decel="50000" fill="hold">
                                          <p:stCondLst>
                                            <p:cond delay="0"/>
                                          </p:stCondLst>
                                        </p:cTn>
                                        <p:tgtEl>
                                          <p:spTgt spid="410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 dur="1000" decel="50000" fill="hold">
                                          <p:stCondLst>
                                            <p:cond delay="0"/>
                                          </p:stCondLst>
                                        </p:cTn>
                                        <p:tgtEl>
                                          <p:spTgt spid="4101"/>
                                        </p:tgtEl>
                                        <p:attrNameLst>
                                          <p:attrName>ppt_x</p:attrName>
                                          <p:attrName>ppt_y</p:attrName>
                                        </p:attrNameLst>
                                      </p:cBhvr>
                                    </p:animMotion>
                                    <p:animEffect transition="in" filter="fade">
                                      <p:cBhvr>
                                        <p:cTn id="12" dur="1000"/>
                                        <p:tgtEl>
                                          <p:spTgt spid="4101"/>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nodeType="clickEffect">
                                  <p:stCondLst>
                                    <p:cond delay="0"/>
                                  </p:stCondLst>
                                  <p:childTnLst>
                                    <p:set>
                                      <p:cBhvr>
                                        <p:cTn id="16" dur="1" fill="hold">
                                          <p:stCondLst>
                                            <p:cond delay="0"/>
                                          </p:stCondLst>
                                        </p:cTn>
                                        <p:tgtEl>
                                          <p:spTgt spid="4102"/>
                                        </p:tgtEl>
                                        <p:attrNameLst>
                                          <p:attrName>style.visibility</p:attrName>
                                        </p:attrNameLst>
                                      </p:cBhvr>
                                      <p:to>
                                        <p:strVal val="visible"/>
                                      </p:to>
                                    </p:set>
                                    <p:anim calcmode="lin" valueType="num">
                                      <p:cBhvr additive="base">
                                        <p:cTn id="17" dur="5000" fill="hold"/>
                                        <p:tgtEl>
                                          <p:spTgt spid="4102"/>
                                        </p:tgtEl>
                                        <p:attrNameLst>
                                          <p:attrName>ppt_x</p:attrName>
                                        </p:attrNameLst>
                                      </p:cBhvr>
                                      <p:tavLst>
                                        <p:tav tm="0">
                                          <p:val>
                                            <p:strVal val="#ppt_x"/>
                                          </p:val>
                                        </p:tav>
                                        <p:tav tm="100000">
                                          <p:val>
                                            <p:strVal val="#ppt_x"/>
                                          </p:val>
                                        </p:tav>
                                      </p:tavLst>
                                    </p:anim>
                                    <p:anim calcmode="lin" valueType="num">
                                      <p:cBhvr additive="base">
                                        <p:cTn id="18" dur="5000" fill="hold"/>
                                        <p:tgtEl>
                                          <p:spTgt spid="410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7" presetClass="entr" presetSubtype="4" fill="hold" nodeType="clickEffect">
                                  <p:stCondLst>
                                    <p:cond delay="0"/>
                                  </p:stCondLst>
                                  <p:childTnLst>
                                    <p:set>
                                      <p:cBhvr>
                                        <p:cTn id="22" dur="1" fill="hold">
                                          <p:stCondLst>
                                            <p:cond delay="0"/>
                                          </p:stCondLst>
                                        </p:cTn>
                                        <p:tgtEl>
                                          <p:spTgt spid="4103"/>
                                        </p:tgtEl>
                                        <p:attrNameLst>
                                          <p:attrName>style.visibility</p:attrName>
                                        </p:attrNameLst>
                                      </p:cBhvr>
                                      <p:to>
                                        <p:strVal val="visible"/>
                                      </p:to>
                                    </p:set>
                                    <p:anim calcmode="lin" valueType="num">
                                      <p:cBhvr additive="base">
                                        <p:cTn id="23" dur="5000" fill="hold"/>
                                        <p:tgtEl>
                                          <p:spTgt spid="4103"/>
                                        </p:tgtEl>
                                        <p:attrNameLst>
                                          <p:attrName>ppt_x</p:attrName>
                                        </p:attrNameLst>
                                      </p:cBhvr>
                                      <p:tavLst>
                                        <p:tav tm="0">
                                          <p:val>
                                            <p:strVal val="#ppt_x"/>
                                          </p:val>
                                        </p:tav>
                                        <p:tav tm="100000">
                                          <p:val>
                                            <p:strVal val="#ppt_x"/>
                                          </p:val>
                                        </p:tav>
                                      </p:tavLst>
                                    </p:anim>
                                    <p:anim calcmode="lin" valueType="num">
                                      <p:cBhvr additive="base">
                                        <p:cTn id="24" dur="5000" fill="hold"/>
                                        <p:tgtEl>
                                          <p:spTgt spid="410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7" presetClass="entr" presetSubtype="4" fill="hold" nodeType="clickEffect">
                                  <p:stCondLst>
                                    <p:cond delay="0"/>
                                  </p:stCondLst>
                                  <p:childTnLst>
                                    <p:set>
                                      <p:cBhvr>
                                        <p:cTn id="28" dur="1" fill="hold">
                                          <p:stCondLst>
                                            <p:cond delay="0"/>
                                          </p:stCondLst>
                                        </p:cTn>
                                        <p:tgtEl>
                                          <p:spTgt spid="4105"/>
                                        </p:tgtEl>
                                        <p:attrNameLst>
                                          <p:attrName>style.visibility</p:attrName>
                                        </p:attrNameLst>
                                      </p:cBhvr>
                                      <p:to>
                                        <p:strVal val="visible"/>
                                      </p:to>
                                    </p:set>
                                    <p:anim calcmode="lin" valueType="num">
                                      <p:cBhvr additive="base">
                                        <p:cTn id="29" dur="5000" fill="hold"/>
                                        <p:tgtEl>
                                          <p:spTgt spid="4105"/>
                                        </p:tgtEl>
                                        <p:attrNameLst>
                                          <p:attrName>ppt_x</p:attrName>
                                        </p:attrNameLst>
                                      </p:cBhvr>
                                      <p:tavLst>
                                        <p:tav tm="0">
                                          <p:val>
                                            <p:strVal val="#ppt_x"/>
                                          </p:val>
                                        </p:tav>
                                        <p:tav tm="100000">
                                          <p:val>
                                            <p:strVal val="#ppt_x"/>
                                          </p:val>
                                        </p:tav>
                                      </p:tavLst>
                                    </p:anim>
                                    <p:anim calcmode="lin" valueType="num">
                                      <p:cBhvr additive="base">
                                        <p:cTn id="30" dur="5000" fill="hold"/>
                                        <p:tgtEl>
                                          <p:spTgt spid="4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42528"/>
            <a:ext cx="8686800" cy="1342256"/>
          </a:xfrm>
        </p:spPr>
        <p:txBody>
          <a:bodyPr>
            <a:normAutofit fontScale="90000"/>
          </a:bodyPr>
          <a:lstStyle/>
          <a:p>
            <a:r>
              <a:rPr lang="es-CO" i="1" dirty="0" smtClean="0">
                <a:effectLst>
                  <a:glow rad="101600">
                    <a:srgbClr val="00B0F0">
                      <a:alpha val="60000"/>
                    </a:srgbClr>
                  </a:glow>
                  <a:reflection blurRad="12700" stA="48000" endA="300" endPos="55000" dir="5400000" sy="-90000" algn="bl" rotWithShape="0"/>
                </a:effectLst>
              </a:rPr>
              <a:t>Comunidad </a:t>
            </a:r>
            <a:r>
              <a:rPr lang="es-CO" i="1" dirty="0" smtClean="0">
                <a:effectLst>
                  <a:glow rad="101600">
                    <a:srgbClr val="00B0F0">
                      <a:alpha val="60000"/>
                    </a:srgbClr>
                  </a:glow>
                  <a:reflection blurRad="12700" stA="48000" endA="300" endPos="55000" dir="5400000" sy="-90000" algn="bl" rotWithShape="0"/>
                </a:effectLst>
              </a:rPr>
              <a:t>local de </a:t>
            </a:r>
            <a:r>
              <a:rPr lang="es-CO" i="1" dirty="0" smtClean="0">
                <a:effectLst>
                  <a:glow rad="101600">
                    <a:srgbClr val="00B0F0">
                      <a:alpha val="60000"/>
                    </a:srgbClr>
                  </a:glow>
                  <a:reflection blurRad="12700" stA="48000" endA="300" endPos="55000" dir="5400000" sy="-90000" algn="bl" rotWithShape="0"/>
                </a:effectLst>
              </a:rPr>
              <a:t>Girardot (Fundación Hogar del anciano desamparado y Casa del menor divino Niño Jesús).</a:t>
            </a:r>
            <a:endParaRPr lang="es-CO" i="1" dirty="0">
              <a:effectLst>
                <a:glow rad="101600">
                  <a:srgbClr val="00B0F0">
                    <a:alpha val="60000"/>
                  </a:srgbClr>
                </a:glow>
                <a:reflection blurRad="12700" stA="48000" endA="300" endPos="55000" dir="5400000" sy="-90000" algn="bl" rotWithShape="0"/>
              </a:effectLst>
            </a:endParaRPr>
          </a:p>
        </p:txBody>
      </p:sp>
      <p:pic>
        <p:nvPicPr>
          <p:cNvPr id="3073" name="Picture 1" descr="F:\Fotos Asamblea\DSC00049.JPG"/>
          <p:cNvPicPr>
            <a:picLocks noChangeAspect="1" noChangeArrowheads="1"/>
          </p:cNvPicPr>
          <p:nvPr/>
        </p:nvPicPr>
        <p:blipFill>
          <a:blip r:embed="rId3" cstate="print"/>
          <a:srcRect/>
          <a:stretch>
            <a:fillRect/>
          </a:stretch>
        </p:blipFill>
        <p:spPr bwMode="auto">
          <a:xfrm>
            <a:off x="6300192" y="1052736"/>
            <a:ext cx="2808312" cy="3744416"/>
          </a:xfrm>
          <a:prstGeom prst="ellipse">
            <a:avLst/>
          </a:prstGeom>
          <a:ln>
            <a:noFill/>
          </a:ln>
          <a:effectLst>
            <a:softEdge rad="112500"/>
          </a:effectLst>
        </p:spPr>
      </p:pic>
      <p:pic>
        <p:nvPicPr>
          <p:cNvPr id="3074" name="Picture 2" descr="F:\Fotos Asamblea\DSC00029.JPG"/>
          <p:cNvPicPr>
            <a:picLocks noChangeAspect="1" noChangeArrowheads="1"/>
          </p:cNvPicPr>
          <p:nvPr/>
        </p:nvPicPr>
        <p:blipFill>
          <a:blip r:embed="rId4" cstate="print"/>
          <a:srcRect/>
          <a:stretch>
            <a:fillRect/>
          </a:stretch>
        </p:blipFill>
        <p:spPr bwMode="auto">
          <a:xfrm>
            <a:off x="1" y="4437112"/>
            <a:ext cx="3059832" cy="2294874"/>
          </a:xfrm>
          <a:prstGeom prst="rect">
            <a:avLst/>
          </a:prstGeom>
          <a:ln>
            <a:noFill/>
          </a:ln>
          <a:effectLst>
            <a:softEdge rad="112500"/>
          </a:effectLst>
        </p:spPr>
      </p:pic>
      <p:pic>
        <p:nvPicPr>
          <p:cNvPr id="3075" name="Picture 3" descr="F:\Fotos Asamblea\DSC00028.JPG"/>
          <p:cNvPicPr>
            <a:picLocks noChangeAspect="1" noChangeArrowheads="1"/>
          </p:cNvPicPr>
          <p:nvPr/>
        </p:nvPicPr>
        <p:blipFill>
          <a:blip r:embed="rId5" cstate="print">
            <a:lum bright="10000"/>
          </a:blip>
          <a:srcRect/>
          <a:stretch>
            <a:fillRect/>
          </a:stretch>
        </p:blipFill>
        <p:spPr bwMode="auto">
          <a:xfrm>
            <a:off x="-36512" y="1700808"/>
            <a:ext cx="3456384" cy="2592288"/>
          </a:xfrm>
          <a:prstGeom prst="rect">
            <a:avLst/>
          </a:prstGeom>
          <a:ln>
            <a:noFill/>
          </a:ln>
          <a:effectLst>
            <a:softEdge rad="112500"/>
          </a:effectLst>
        </p:spPr>
      </p:pic>
      <p:pic>
        <p:nvPicPr>
          <p:cNvPr id="3076" name="Picture 4" descr="F:\Fotos Asamblea\DSC00027.JPG"/>
          <p:cNvPicPr>
            <a:picLocks noChangeAspect="1" noChangeArrowheads="1"/>
          </p:cNvPicPr>
          <p:nvPr/>
        </p:nvPicPr>
        <p:blipFill>
          <a:blip r:embed="rId6" cstate="print">
            <a:lum bright="10000"/>
          </a:blip>
          <a:srcRect/>
          <a:stretch>
            <a:fillRect/>
          </a:stretch>
        </p:blipFill>
        <p:spPr bwMode="auto">
          <a:xfrm>
            <a:off x="5580112" y="4211706"/>
            <a:ext cx="3528392" cy="2646294"/>
          </a:xfrm>
          <a:prstGeom prst="rect">
            <a:avLst/>
          </a:prstGeom>
          <a:ln>
            <a:noFill/>
          </a:ln>
          <a:effectLst>
            <a:softEdge rad="112500"/>
          </a:effectLst>
        </p:spPr>
      </p:pic>
      <p:pic>
        <p:nvPicPr>
          <p:cNvPr id="3077" name="Picture 5" descr="C:\Users\leander\Pictures\Abuelitos\110817_084412.jpg"/>
          <p:cNvPicPr>
            <a:picLocks noChangeAspect="1" noChangeArrowheads="1"/>
          </p:cNvPicPr>
          <p:nvPr/>
        </p:nvPicPr>
        <p:blipFill>
          <a:blip r:embed="rId7" cstate="print"/>
          <a:srcRect/>
          <a:stretch>
            <a:fillRect/>
          </a:stretch>
        </p:blipFill>
        <p:spPr bwMode="auto">
          <a:xfrm>
            <a:off x="2987824" y="4725144"/>
            <a:ext cx="2592288" cy="1944216"/>
          </a:xfrm>
          <a:prstGeom prst="rect">
            <a:avLst/>
          </a:prstGeom>
          <a:ln>
            <a:noFill/>
          </a:ln>
          <a:effectLst>
            <a:softEdge rad="112500"/>
          </a:effectLst>
        </p:spPr>
      </p:pic>
      <p:pic>
        <p:nvPicPr>
          <p:cNvPr id="3078" name="Picture 6" descr="C:\Users\leander\Pictures\IMG00089-20110817-1350.jpg"/>
          <p:cNvPicPr>
            <a:picLocks noChangeAspect="1" noChangeArrowheads="1"/>
          </p:cNvPicPr>
          <p:nvPr/>
        </p:nvPicPr>
        <p:blipFill>
          <a:blip r:embed="rId8" cstate="print"/>
          <a:srcRect/>
          <a:stretch>
            <a:fillRect/>
          </a:stretch>
        </p:blipFill>
        <p:spPr bwMode="auto">
          <a:xfrm>
            <a:off x="3347864" y="1916832"/>
            <a:ext cx="3096344" cy="2322258"/>
          </a:xfrm>
          <a:prstGeom prst="rect">
            <a:avLst/>
          </a:prstGeom>
          <a:ln>
            <a:noFill/>
          </a:ln>
          <a:effectLst>
            <a:softEdge rad="112500"/>
          </a:effectLst>
        </p:spPr>
      </p:pic>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par>
                                <p:cTn id="10" presetID="51" presetClass="entr" presetSubtype="0" fill="hold" nodeType="withEffect">
                                  <p:stCondLst>
                                    <p:cond delay="0"/>
                                  </p:stCondLst>
                                  <p:childTnLst>
                                    <p:set>
                                      <p:cBhvr>
                                        <p:cTn id="11" dur="1" fill="hold">
                                          <p:stCondLst>
                                            <p:cond delay="0"/>
                                          </p:stCondLst>
                                        </p:cTn>
                                        <p:tgtEl>
                                          <p:spTgt spid="3073"/>
                                        </p:tgtEl>
                                        <p:attrNameLst>
                                          <p:attrName>style.visibility</p:attrName>
                                        </p:attrNameLst>
                                      </p:cBhvr>
                                      <p:to>
                                        <p:strVal val="visible"/>
                                      </p:to>
                                    </p:set>
                                    <p:animEffect transition="in" filter="fade">
                                      <p:cBhvr>
                                        <p:cTn id="12" dur="770" decel="100000"/>
                                        <p:tgtEl>
                                          <p:spTgt spid="3073"/>
                                        </p:tgtEl>
                                      </p:cBhvr>
                                    </p:animEffect>
                                    <p:animScale>
                                      <p:cBhvr>
                                        <p:cTn id="13" dur="770" decel="100000"/>
                                        <p:tgtEl>
                                          <p:spTgt spid="3073"/>
                                        </p:tgtEl>
                                      </p:cBhvr>
                                      <p:from x="10000" y="10000"/>
                                      <p:to x="200000" y="450000"/>
                                    </p:animScale>
                                    <p:animScale>
                                      <p:cBhvr>
                                        <p:cTn id="14" dur="1230" accel="100000" fill="hold">
                                          <p:stCondLst>
                                            <p:cond delay="770"/>
                                          </p:stCondLst>
                                        </p:cTn>
                                        <p:tgtEl>
                                          <p:spTgt spid="3073"/>
                                        </p:tgtEl>
                                      </p:cBhvr>
                                      <p:from x="200000" y="450000"/>
                                      <p:to x="100000" y="100000"/>
                                    </p:animScale>
                                    <p:set>
                                      <p:cBhvr>
                                        <p:cTn id="15" dur="770" fill="hold"/>
                                        <p:tgtEl>
                                          <p:spTgt spid="3073"/>
                                        </p:tgtEl>
                                        <p:attrNameLst>
                                          <p:attrName>ppt_x</p:attrName>
                                        </p:attrNameLst>
                                      </p:cBhvr>
                                      <p:to>
                                        <p:strVal val="(0.5)"/>
                                      </p:to>
                                    </p:set>
                                    <p:anim from="(0.5)" to="(#ppt_x)" calcmode="lin" valueType="num">
                                      <p:cBhvr>
                                        <p:cTn id="16" dur="1230" accel="100000" fill="hold">
                                          <p:stCondLst>
                                            <p:cond delay="770"/>
                                          </p:stCondLst>
                                        </p:cTn>
                                        <p:tgtEl>
                                          <p:spTgt spid="3073"/>
                                        </p:tgtEl>
                                        <p:attrNameLst>
                                          <p:attrName>ppt_x</p:attrName>
                                        </p:attrNameLst>
                                      </p:cBhvr>
                                    </p:anim>
                                    <p:set>
                                      <p:cBhvr>
                                        <p:cTn id="17" dur="770" fill="hold"/>
                                        <p:tgtEl>
                                          <p:spTgt spid="3073"/>
                                        </p:tgtEl>
                                        <p:attrNameLst>
                                          <p:attrName>ppt_y</p:attrName>
                                        </p:attrNameLst>
                                      </p:cBhvr>
                                      <p:to>
                                        <p:strVal val="(#ppt_y+0.4)"/>
                                      </p:to>
                                    </p:set>
                                    <p:anim from="(#ppt_y+0.4)" to="(#ppt_y)" calcmode="lin" valueType="num">
                                      <p:cBhvr>
                                        <p:cTn id="18" dur="1230" accel="100000" fill="hold">
                                          <p:stCondLst>
                                            <p:cond delay="770"/>
                                          </p:stCondLst>
                                        </p:cTn>
                                        <p:tgtEl>
                                          <p:spTgt spid="3073"/>
                                        </p:tgtEl>
                                        <p:attrNameLst>
                                          <p:attrName>ppt_y</p:attrName>
                                        </p:attrNameLst>
                                      </p:cBhvr>
                                    </p:anim>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3075"/>
                                        </p:tgtEl>
                                        <p:attrNameLst>
                                          <p:attrName>style.visibility</p:attrName>
                                        </p:attrNameLst>
                                      </p:cBhvr>
                                      <p:to>
                                        <p:strVal val="visible"/>
                                      </p:to>
                                    </p:set>
                                    <p:animEffect transition="in" filter="dissolve">
                                      <p:cBhvr>
                                        <p:cTn id="23" dur="500"/>
                                        <p:tgtEl>
                                          <p:spTgt spid="3075"/>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3077"/>
                                        </p:tgtEl>
                                        <p:attrNameLst>
                                          <p:attrName>style.visibility</p:attrName>
                                        </p:attrNameLst>
                                      </p:cBhvr>
                                      <p:to>
                                        <p:strVal val="visible"/>
                                      </p:to>
                                    </p:set>
                                    <p:animEffect transition="in" filter="dissolve">
                                      <p:cBhvr>
                                        <p:cTn id="28" dur="500"/>
                                        <p:tgtEl>
                                          <p:spTgt spid="3077"/>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3078"/>
                                        </p:tgtEl>
                                        <p:attrNameLst>
                                          <p:attrName>style.visibility</p:attrName>
                                        </p:attrNameLst>
                                      </p:cBhvr>
                                      <p:to>
                                        <p:strVal val="visible"/>
                                      </p:to>
                                    </p:set>
                                    <p:animEffect transition="in" filter="dissolve">
                                      <p:cBhvr>
                                        <p:cTn id="33" dur="500"/>
                                        <p:tgtEl>
                                          <p:spTgt spid="3078"/>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3076"/>
                                        </p:tgtEl>
                                        <p:attrNameLst>
                                          <p:attrName>style.visibility</p:attrName>
                                        </p:attrNameLst>
                                      </p:cBhvr>
                                      <p:to>
                                        <p:strVal val="visible"/>
                                      </p:to>
                                    </p:set>
                                    <p:animEffect transition="in" filter="dissolve">
                                      <p:cBhvr>
                                        <p:cTn id="38" dur="500"/>
                                        <p:tgtEl>
                                          <p:spTgt spid="3076"/>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3074"/>
                                        </p:tgtEl>
                                        <p:attrNameLst>
                                          <p:attrName>style.visibility</p:attrName>
                                        </p:attrNameLst>
                                      </p:cBhvr>
                                      <p:to>
                                        <p:strVal val="visible"/>
                                      </p:to>
                                    </p:set>
                                    <p:animEffect transition="in" filter="dissolve">
                                      <p:cBhvr>
                                        <p:cTn id="43"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286544"/>
            <a:ext cx="8686800" cy="838200"/>
          </a:xfrm>
        </p:spPr>
        <p:txBody>
          <a:bodyPr/>
          <a:lstStyle/>
          <a:p>
            <a:r>
              <a:rPr lang="es-CO" i="1" dirty="0" smtClean="0">
                <a:effectLst>
                  <a:glow rad="101600">
                    <a:srgbClr val="FFC000">
                      <a:alpha val="60000"/>
                    </a:srgbClr>
                  </a:glow>
                  <a:reflection blurRad="12700" stA="48000" endA="300" endPos="55000" dir="5400000" sy="-90000" algn="bl" rotWithShape="0"/>
                </a:effectLst>
              </a:rPr>
              <a:t>Comunidad </a:t>
            </a:r>
            <a:r>
              <a:rPr lang="es-CO" i="1" dirty="0" smtClean="0">
                <a:effectLst>
                  <a:glow rad="101600">
                    <a:srgbClr val="FFC000">
                      <a:alpha val="60000"/>
                    </a:srgbClr>
                  </a:glow>
                  <a:reflection blurRad="12700" stA="48000" endA="300" endPos="55000" dir="5400000" sy="-90000" algn="bl" rotWithShape="0"/>
                </a:effectLst>
              </a:rPr>
              <a:t>local de </a:t>
            </a:r>
            <a:r>
              <a:rPr lang="es-CO" i="1" dirty="0" err="1" smtClean="0">
                <a:effectLst>
                  <a:glow rad="101600">
                    <a:srgbClr val="FFC000">
                      <a:alpha val="60000"/>
                    </a:srgbClr>
                  </a:glow>
                  <a:reflection blurRad="12700" stA="48000" endA="300" endPos="55000" dir="5400000" sy="-90000" algn="bl" rotWithShape="0"/>
                </a:effectLst>
              </a:rPr>
              <a:t>soacha</a:t>
            </a:r>
            <a:r>
              <a:rPr lang="es-CO" i="1" dirty="0" smtClean="0">
                <a:effectLst>
                  <a:glow rad="101600">
                    <a:srgbClr val="FFC000">
                      <a:alpha val="60000"/>
                    </a:srgbClr>
                  </a:glow>
                  <a:reflection blurRad="12700" stA="48000" endA="300" endPos="55000" dir="5400000" sy="-90000" algn="bl" rotWithShape="0"/>
                </a:effectLst>
              </a:rPr>
              <a:t>.</a:t>
            </a:r>
            <a:endParaRPr lang="es-CO" i="1" dirty="0">
              <a:effectLst>
                <a:glow rad="101600">
                  <a:srgbClr val="FFC000">
                    <a:alpha val="60000"/>
                  </a:srgbClr>
                </a:glow>
                <a:reflection blurRad="12700" stA="48000" endA="300" endPos="55000" dir="5400000" sy="-90000" algn="bl" rotWithShape="0"/>
              </a:effectLst>
            </a:endParaRPr>
          </a:p>
        </p:txBody>
      </p:sp>
      <p:pic>
        <p:nvPicPr>
          <p:cNvPr id="2050" name="Picture 2" descr="http://a5.sphotos.ak.fbcdn.net/hphotos-ak-ash4/248674_107964322627162_100002407855252_76438_1001630_n.jpg"/>
          <p:cNvPicPr>
            <a:picLocks noChangeAspect="1" noChangeArrowheads="1"/>
          </p:cNvPicPr>
          <p:nvPr/>
        </p:nvPicPr>
        <p:blipFill>
          <a:blip r:embed="rId2" cstate="print"/>
          <a:srcRect/>
          <a:stretch>
            <a:fillRect/>
          </a:stretch>
        </p:blipFill>
        <p:spPr bwMode="auto">
          <a:xfrm>
            <a:off x="4788024" y="3591018"/>
            <a:ext cx="4355976" cy="3266982"/>
          </a:xfrm>
          <a:prstGeom prst="rect">
            <a:avLst/>
          </a:prstGeom>
          <a:ln>
            <a:noFill/>
          </a:ln>
          <a:effectLst>
            <a:softEdge rad="112500"/>
          </a:effectLst>
        </p:spPr>
      </p:pic>
      <p:pic>
        <p:nvPicPr>
          <p:cNvPr id="2052" name="Picture 4" descr="http://a2.sphotos.ak.fbcdn.net/hphotos-ak-ash4/312697_155240107899583_100002407855252_289233_277557790_n.jpg"/>
          <p:cNvPicPr>
            <a:picLocks noChangeAspect="1" noChangeArrowheads="1"/>
          </p:cNvPicPr>
          <p:nvPr/>
        </p:nvPicPr>
        <p:blipFill>
          <a:blip r:embed="rId3" cstate="print"/>
          <a:srcRect/>
          <a:stretch>
            <a:fillRect/>
          </a:stretch>
        </p:blipFill>
        <p:spPr bwMode="auto">
          <a:xfrm>
            <a:off x="144017" y="3438383"/>
            <a:ext cx="4499991" cy="3374993"/>
          </a:xfrm>
          <a:prstGeom prst="rect">
            <a:avLst/>
          </a:prstGeom>
          <a:ln>
            <a:noFill/>
          </a:ln>
          <a:effectLst>
            <a:softEdge rad="112500"/>
          </a:effectLst>
        </p:spPr>
      </p:pic>
      <p:pic>
        <p:nvPicPr>
          <p:cNvPr id="2053" name="Picture 5" descr="C:\Users\leander\Downloads\JMJ-Rio-2013.jpg"/>
          <p:cNvPicPr>
            <a:picLocks noChangeAspect="1" noChangeArrowheads="1"/>
          </p:cNvPicPr>
          <p:nvPr/>
        </p:nvPicPr>
        <p:blipFill>
          <a:blip r:embed="rId4" cstate="print"/>
          <a:srcRect/>
          <a:stretch>
            <a:fillRect/>
          </a:stretch>
        </p:blipFill>
        <p:spPr bwMode="auto">
          <a:xfrm>
            <a:off x="5436096" y="980728"/>
            <a:ext cx="3563888" cy="2672916"/>
          </a:xfrm>
          <a:prstGeom prst="rect">
            <a:avLst/>
          </a:prstGeom>
          <a:ln>
            <a:noFill/>
          </a:ln>
          <a:effectLst>
            <a:softEdge rad="112500"/>
          </a:effectLst>
        </p:spPr>
      </p:pic>
      <p:pic>
        <p:nvPicPr>
          <p:cNvPr id="2054" name="Picture 6" descr="C:\Users\leander\Downloads\299643_161970570559870_100002407855252_314558_543416257_n.jpg"/>
          <p:cNvPicPr>
            <a:picLocks noChangeAspect="1" noChangeArrowheads="1"/>
          </p:cNvPicPr>
          <p:nvPr/>
        </p:nvPicPr>
        <p:blipFill>
          <a:blip r:embed="rId5" cstate="print"/>
          <a:srcRect/>
          <a:stretch>
            <a:fillRect/>
          </a:stretch>
        </p:blipFill>
        <p:spPr bwMode="auto">
          <a:xfrm>
            <a:off x="683568" y="1250758"/>
            <a:ext cx="3672408" cy="2754306"/>
          </a:xfrm>
          <a:prstGeom prst="rect">
            <a:avLst/>
          </a:prstGeom>
          <a:ln>
            <a:noFill/>
          </a:ln>
          <a:effectLst>
            <a:softEdge rad="112500"/>
          </a:effec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2054"/>
                                        </p:tgtEl>
                                        <p:attrNameLst>
                                          <p:attrName>style.visibility</p:attrName>
                                        </p:attrNameLst>
                                      </p:cBhvr>
                                      <p:to>
                                        <p:strVal val="visible"/>
                                      </p:to>
                                    </p:set>
                                    <p:anim calcmode="lin" valueType="num">
                                      <p:cBhvr>
                                        <p:cTn id="14" dur="500" fill="hold"/>
                                        <p:tgtEl>
                                          <p:spTgt spid="2054"/>
                                        </p:tgtEl>
                                        <p:attrNameLst>
                                          <p:attrName>ppt_w</p:attrName>
                                        </p:attrNameLst>
                                      </p:cBhvr>
                                      <p:tavLst>
                                        <p:tav tm="0">
                                          <p:val>
                                            <p:fltVal val="0"/>
                                          </p:val>
                                        </p:tav>
                                        <p:tav tm="100000">
                                          <p:val>
                                            <p:strVal val="#ppt_w"/>
                                          </p:val>
                                        </p:tav>
                                      </p:tavLst>
                                    </p:anim>
                                    <p:anim calcmode="lin" valueType="num">
                                      <p:cBhvr>
                                        <p:cTn id="15" dur="500" fill="hold"/>
                                        <p:tgtEl>
                                          <p:spTgt spid="2054"/>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nodeType="clickEffect">
                                  <p:stCondLst>
                                    <p:cond delay="0"/>
                                  </p:stCondLst>
                                  <p:childTnLst>
                                    <p:set>
                                      <p:cBhvr>
                                        <p:cTn id="19" dur="1" fill="hold">
                                          <p:stCondLst>
                                            <p:cond delay="0"/>
                                          </p:stCondLst>
                                        </p:cTn>
                                        <p:tgtEl>
                                          <p:spTgt spid="2050"/>
                                        </p:tgtEl>
                                        <p:attrNameLst>
                                          <p:attrName>style.visibility</p:attrName>
                                        </p:attrNameLst>
                                      </p:cBhvr>
                                      <p:to>
                                        <p:strVal val="visible"/>
                                      </p:to>
                                    </p:set>
                                    <p:anim calcmode="lin" valueType="num">
                                      <p:cBhvr>
                                        <p:cTn id="20" dur="500" fill="hold"/>
                                        <p:tgtEl>
                                          <p:spTgt spid="2050"/>
                                        </p:tgtEl>
                                        <p:attrNameLst>
                                          <p:attrName>ppt_w</p:attrName>
                                        </p:attrNameLst>
                                      </p:cBhvr>
                                      <p:tavLst>
                                        <p:tav tm="0">
                                          <p:val>
                                            <p:fltVal val="0"/>
                                          </p:val>
                                        </p:tav>
                                        <p:tav tm="100000">
                                          <p:val>
                                            <p:strVal val="#ppt_w"/>
                                          </p:val>
                                        </p:tav>
                                      </p:tavLst>
                                    </p:anim>
                                    <p:anim calcmode="lin" valueType="num">
                                      <p:cBhvr>
                                        <p:cTn id="21" dur="500" fill="hold"/>
                                        <p:tgtEl>
                                          <p:spTgt spid="2050"/>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7" presetClass="entr" presetSubtype="10" fill="hold" nodeType="clickEffect">
                                  <p:stCondLst>
                                    <p:cond delay="0"/>
                                  </p:stCondLst>
                                  <p:childTnLst>
                                    <p:set>
                                      <p:cBhvr>
                                        <p:cTn id="25" dur="1" fill="hold">
                                          <p:stCondLst>
                                            <p:cond delay="0"/>
                                          </p:stCondLst>
                                        </p:cTn>
                                        <p:tgtEl>
                                          <p:spTgt spid="2053"/>
                                        </p:tgtEl>
                                        <p:attrNameLst>
                                          <p:attrName>style.visibility</p:attrName>
                                        </p:attrNameLst>
                                      </p:cBhvr>
                                      <p:to>
                                        <p:strVal val="visible"/>
                                      </p:to>
                                    </p:set>
                                    <p:anim calcmode="lin" valueType="num">
                                      <p:cBhvr>
                                        <p:cTn id="26" dur="500" fill="hold"/>
                                        <p:tgtEl>
                                          <p:spTgt spid="2053"/>
                                        </p:tgtEl>
                                        <p:attrNameLst>
                                          <p:attrName>ppt_w</p:attrName>
                                        </p:attrNameLst>
                                      </p:cBhvr>
                                      <p:tavLst>
                                        <p:tav tm="0">
                                          <p:val>
                                            <p:fltVal val="0"/>
                                          </p:val>
                                        </p:tav>
                                        <p:tav tm="100000">
                                          <p:val>
                                            <p:strVal val="#ppt_w"/>
                                          </p:val>
                                        </p:tav>
                                      </p:tavLst>
                                    </p:anim>
                                    <p:anim calcmode="lin" valueType="num">
                                      <p:cBhvr>
                                        <p:cTn id="27" dur="500" fill="hold"/>
                                        <p:tgtEl>
                                          <p:spTgt spid="2053"/>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7" presetClass="entr" presetSubtype="10" fill="hold" nodeType="clickEffect">
                                  <p:stCondLst>
                                    <p:cond delay="0"/>
                                  </p:stCondLst>
                                  <p:childTnLst>
                                    <p:set>
                                      <p:cBhvr>
                                        <p:cTn id="31" dur="1" fill="hold">
                                          <p:stCondLst>
                                            <p:cond delay="0"/>
                                          </p:stCondLst>
                                        </p:cTn>
                                        <p:tgtEl>
                                          <p:spTgt spid="2052"/>
                                        </p:tgtEl>
                                        <p:attrNameLst>
                                          <p:attrName>style.visibility</p:attrName>
                                        </p:attrNameLst>
                                      </p:cBhvr>
                                      <p:to>
                                        <p:strVal val="visible"/>
                                      </p:to>
                                    </p:set>
                                    <p:anim calcmode="lin" valueType="num">
                                      <p:cBhvr>
                                        <p:cTn id="32" dur="500" fill="hold"/>
                                        <p:tgtEl>
                                          <p:spTgt spid="2052"/>
                                        </p:tgtEl>
                                        <p:attrNameLst>
                                          <p:attrName>ppt_w</p:attrName>
                                        </p:attrNameLst>
                                      </p:cBhvr>
                                      <p:tavLst>
                                        <p:tav tm="0">
                                          <p:val>
                                            <p:fltVal val="0"/>
                                          </p:val>
                                        </p:tav>
                                        <p:tav tm="100000">
                                          <p:val>
                                            <p:strVal val="#ppt_w"/>
                                          </p:val>
                                        </p:tav>
                                      </p:tavLst>
                                    </p:anim>
                                    <p:anim calcmode="lin" valueType="num">
                                      <p:cBhvr>
                                        <p:cTn id="33" dur="500" fill="hold"/>
                                        <p:tgtEl>
                                          <p:spTgt spid="205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4" y="332656"/>
            <a:ext cx="8686800" cy="838200"/>
          </a:xfrm>
        </p:spPr>
        <p:txBody>
          <a:bodyPr/>
          <a:lstStyle/>
          <a:p>
            <a:r>
              <a:rPr lang="es-CO" i="1" dirty="0" smtClean="0">
                <a:effectLst>
                  <a:glow rad="101600">
                    <a:srgbClr val="00B0F0">
                      <a:alpha val="60000"/>
                    </a:srgbClr>
                  </a:glow>
                  <a:reflection blurRad="12700" stA="48000" endA="300" endPos="55000" dir="5400000" sy="-90000" algn="bl" rotWithShape="0"/>
                </a:effectLst>
              </a:rPr>
              <a:t>Comunidad </a:t>
            </a:r>
            <a:r>
              <a:rPr lang="es-CO" i="1" dirty="0" smtClean="0">
                <a:effectLst>
                  <a:glow rad="101600">
                    <a:srgbClr val="00B0F0">
                      <a:alpha val="60000"/>
                    </a:srgbClr>
                  </a:glow>
                  <a:reflection blurRad="12700" stA="48000" endA="300" endPos="55000" dir="5400000" sy="-90000" algn="bl" rotWithShape="0"/>
                </a:effectLst>
              </a:rPr>
              <a:t>local </a:t>
            </a:r>
            <a:r>
              <a:rPr lang="es-CO" i="1" dirty="0" smtClean="0">
                <a:effectLst>
                  <a:glow rad="101600">
                    <a:srgbClr val="00B0F0">
                      <a:alpha val="60000"/>
                    </a:srgbClr>
                  </a:glow>
                  <a:reflection blurRad="12700" stA="48000" endA="300" endPos="55000" dir="5400000" sy="-90000" algn="bl" rotWithShape="0"/>
                </a:effectLst>
              </a:rPr>
              <a:t>de</a:t>
            </a:r>
            <a:r>
              <a:rPr lang="es-CO" i="1" dirty="0" smtClean="0">
                <a:effectLst>
                  <a:glow rad="101600">
                    <a:srgbClr val="00B0F0">
                      <a:alpha val="60000"/>
                    </a:srgbClr>
                  </a:glow>
                  <a:reflection blurRad="12700" stA="48000" endA="300" endPos="55000" dir="5400000" sy="-90000" algn="bl" rotWithShape="0"/>
                </a:effectLst>
              </a:rPr>
              <a:t> </a:t>
            </a:r>
            <a:r>
              <a:rPr lang="es-CO" i="1" dirty="0" err="1" smtClean="0">
                <a:effectLst>
                  <a:glow rad="101600">
                    <a:srgbClr val="00B0F0">
                      <a:alpha val="60000"/>
                    </a:srgbClr>
                  </a:glow>
                  <a:reflection blurRad="12700" stA="48000" endA="300" endPos="55000" dir="5400000" sy="-90000" algn="bl" rotWithShape="0"/>
                </a:effectLst>
              </a:rPr>
              <a:t>italia</a:t>
            </a:r>
            <a:r>
              <a:rPr lang="es-CO" i="1" dirty="0" smtClean="0">
                <a:effectLst>
                  <a:glow rad="101600">
                    <a:srgbClr val="00B0F0">
                      <a:alpha val="60000"/>
                    </a:srgbClr>
                  </a:glow>
                  <a:reflection blurRad="12700" stA="48000" endA="300" endPos="55000" dir="5400000" sy="-90000" algn="bl" rotWithShape="0"/>
                </a:effectLst>
              </a:rPr>
              <a:t>.</a:t>
            </a:r>
            <a:endParaRPr lang="es-CO" i="1" dirty="0">
              <a:effectLst>
                <a:glow rad="101600">
                  <a:srgbClr val="00B0F0">
                    <a:alpha val="60000"/>
                  </a:srgbClr>
                </a:glow>
                <a:reflection blurRad="12700" stA="48000" endA="300" endPos="55000" dir="5400000" sy="-90000" algn="bl" rotWithShape="0"/>
              </a:effectLst>
            </a:endParaRPr>
          </a:p>
        </p:txBody>
      </p:sp>
      <p:pic>
        <p:nvPicPr>
          <p:cNvPr id="1025" name="Picture 1" descr="C:\Users\leander\Pictures\italia.jpg"/>
          <p:cNvPicPr>
            <a:picLocks noChangeAspect="1" noChangeArrowheads="1"/>
          </p:cNvPicPr>
          <p:nvPr/>
        </p:nvPicPr>
        <p:blipFill>
          <a:blip r:embed="rId2" cstate="print"/>
          <a:srcRect/>
          <a:stretch>
            <a:fillRect/>
          </a:stretch>
        </p:blipFill>
        <p:spPr bwMode="auto">
          <a:xfrm>
            <a:off x="5984304" y="72008"/>
            <a:ext cx="3124200" cy="3573016"/>
          </a:xfrm>
          <a:prstGeom prst="ellipse">
            <a:avLst/>
          </a:prstGeom>
          <a:ln>
            <a:noFill/>
          </a:ln>
          <a:effectLst>
            <a:softEdge rad="112500"/>
          </a:effectLst>
        </p:spPr>
      </p:pic>
      <p:pic>
        <p:nvPicPr>
          <p:cNvPr id="5" name="Segnaposto contenuto 4" descr="IMG_0610.JPG"/>
          <p:cNvPicPr>
            <a:picLocks noChangeAspect="1"/>
          </p:cNvPicPr>
          <p:nvPr/>
        </p:nvPicPr>
        <p:blipFill>
          <a:blip r:embed="rId3" cstate="print"/>
          <a:stretch>
            <a:fillRect/>
          </a:stretch>
        </p:blipFill>
        <p:spPr bwMode="auto">
          <a:xfrm>
            <a:off x="107504" y="3645025"/>
            <a:ext cx="4211959" cy="3158969"/>
          </a:xfrm>
          <a:prstGeom prst="rect">
            <a:avLst/>
          </a:prstGeom>
          <a:ln>
            <a:noFill/>
          </a:ln>
          <a:effectLst>
            <a:softEdge rad="112500"/>
          </a:effectLst>
        </p:spPr>
      </p:pic>
      <p:pic>
        <p:nvPicPr>
          <p:cNvPr id="1027" name="Picture 3" descr="http://a8.sphotos.ak.fbcdn.net/hphotos-ak-snc6/228386_128204377254285_100001941695045_202846_5110276_n.jpg"/>
          <p:cNvPicPr>
            <a:picLocks noChangeAspect="1" noChangeArrowheads="1"/>
          </p:cNvPicPr>
          <p:nvPr/>
        </p:nvPicPr>
        <p:blipFill>
          <a:blip r:embed="rId4" cstate="print"/>
          <a:srcRect/>
          <a:stretch>
            <a:fillRect/>
          </a:stretch>
        </p:blipFill>
        <p:spPr bwMode="auto">
          <a:xfrm>
            <a:off x="4572000" y="3645024"/>
            <a:ext cx="4248472" cy="3186353"/>
          </a:xfrm>
          <a:prstGeom prst="rect">
            <a:avLst/>
          </a:prstGeom>
          <a:ln>
            <a:noFill/>
          </a:ln>
          <a:effectLst>
            <a:softEdge rad="112500"/>
          </a:effectLst>
        </p:spPr>
      </p:pic>
      <p:pic>
        <p:nvPicPr>
          <p:cNvPr id="1029" name="Picture 5" descr="http://a1.sphotos.ak.fbcdn.net/hphotos-ak-snc7/317836_193542740720448_100001941695045_453573_1722587428_n.jpg"/>
          <p:cNvPicPr>
            <a:picLocks noChangeAspect="1" noChangeArrowheads="1"/>
          </p:cNvPicPr>
          <p:nvPr/>
        </p:nvPicPr>
        <p:blipFill>
          <a:blip r:embed="rId5" cstate="print"/>
          <a:srcRect/>
          <a:stretch>
            <a:fillRect/>
          </a:stretch>
        </p:blipFill>
        <p:spPr bwMode="auto">
          <a:xfrm>
            <a:off x="107504" y="1211770"/>
            <a:ext cx="3754959" cy="2505262"/>
          </a:xfrm>
          <a:prstGeom prst="rect">
            <a:avLst/>
          </a:prstGeom>
          <a:ln>
            <a:noFill/>
          </a:ln>
          <a:effectLst>
            <a:softEdge rad="112500"/>
          </a:effectLst>
        </p:spPr>
      </p:pic>
      <p:pic>
        <p:nvPicPr>
          <p:cNvPr id="1031" name="Picture 7" descr="http://a8.sphotos.ak.fbcdn.net/hphotos-ak-ash4/297192_2644397468463_1211410795_33189331_1605062496_n.jpg"/>
          <p:cNvPicPr>
            <a:picLocks noChangeAspect="1" noChangeArrowheads="1"/>
          </p:cNvPicPr>
          <p:nvPr/>
        </p:nvPicPr>
        <p:blipFill>
          <a:blip r:embed="rId6" cstate="print"/>
          <a:srcRect/>
          <a:stretch>
            <a:fillRect/>
          </a:stretch>
        </p:blipFill>
        <p:spPr bwMode="auto">
          <a:xfrm>
            <a:off x="3923928" y="1244697"/>
            <a:ext cx="2160240" cy="2880320"/>
          </a:xfrm>
          <a:prstGeom prst="rect">
            <a:avLst/>
          </a:prstGeom>
          <a:ln>
            <a:noFill/>
          </a:ln>
          <a:effectLst>
            <a:softEdge rad="112500"/>
          </a:effec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par>
                                <p:cTn id="11" presetID="51" presetClass="entr" presetSubtype="0" fill="hold" nodeType="withEffect">
                                  <p:stCondLst>
                                    <p:cond delay="0"/>
                                  </p:stCondLst>
                                  <p:childTnLst>
                                    <p:set>
                                      <p:cBhvr>
                                        <p:cTn id="12" dur="1" fill="hold">
                                          <p:stCondLst>
                                            <p:cond delay="0"/>
                                          </p:stCondLst>
                                        </p:cTn>
                                        <p:tgtEl>
                                          <p:spTgt spid="1025"/>
                                        </p:tgtEl>
                                        <p:attrNameLst>
                                          <p:attrName>style.visibility</p:attrName>
                                        </p:attrNameLst>
                                      </p:cBhvr>
                                      <p:to>
                                        <p:strVal val="visible"/>
                                      </p:to>
                                    </p:set>
                                    <p:animEffect transition="in" filter="fade">
                                      <p:cBhvr>
                                        <p:cTn id="13" dur="770" decel="100000"/>
                                        <p:tgtEl>
                                          <p:spTgt spid="1025"/>
                                        </p:tgtEl>
                                      </p:cBhvr>
                                    </p:animEffect>
                                    <p:animScale>
                                      <p:cBhvr>
                                        <p:cTn id="14" dur="770" decel="100000"/>
                                        <p:tgtEl>
                                          <p:spTgt spid="1025"/>
                                        </p:tgtEl>
                                      </p:cBhvr>
                                      <p:from x="10000" y="10000"/>
                                      <p:to x="200000" y="450000"/>
                                    </p:animScale>
                                    <p:animScale>
                                      <p:cBhvr>
                                        <p:cTn id="15" dur="1230" accel="100000" fill="hold">
                                          <p:stCondLst>
                                            <p:cond delay="770"/>
                                          </p:stCondLst>
                                        </p:cTn>
                                        <p:tgtEl>
                                          <p:spTgt spid="1025"/>
                                        </p:tgtEl>
                                      </p:cBhvr>
                                      <p:from x="200000" y="450000"/>
                                      <p:to x="100000" y="100000"/>
                                    </p:animScale>
                                    <p:set>
                                      <p:cBhvr>
                                        <p:cTn id="16" dur="770" fill="hold"/>
                                        <p:tgtEl>
                                          <p:spTgt spid="1025"/>
                                        </p:tgtEl>
                                        <p:attrNameLst>
                                          <p:attrName>ppt_x</p:attrName>
                                        </p:attrNameLst>
                                      </p:cBhvr>
                                      <p:to>
                                        <p:strVal val="(0.5)"/>
                                      </p:to>
                                    </p:set>
                                    <p:anim from="(0.5)" to="(#ppt_x)" calcmode="lin" valueType="num">
                                      <p:cBhvr>
                                        <p:cTn id="17" dur="1230" accel="100000" fill="hold">
                                          <p:stCondLst>
                                            <p:cond delay="770"/>
                                          </p:stCondLst>
                                        </p:cTn>
                                        <p:tgtEl>
                                          <p:spTgt spid="1025"/>
                                        </p:tgtEl>
                                        <p:attrNameLst>
                                          <p:attrName>ppt_x</p:attrName>
                                        </p:attrNameLst>
                                      </p:cBhvr>
                                    </p:anim>
                                    <p:set>
                                      <p:cBhvr>
                                        <p:cTn id="18" dur="770" fill="hold"/>
                                        <p:tgtEl>
                                          <p:spTgt spid="1025"/>
                                        </p:tgtEl>
                                        <p:attrNameLst>
                                          <p:attrName>ppt_y</p:attrName>
                                        </p:attrNameLst>
                                      </p:cBhvr>
                                      <p:to>
                                        <p:strVal val="(#ppt_y+0.4)"/>
                                      </p:to>
                                    </p:set>
                                    <p:anim from="(#ppt_y+0.4)" to="(#ppt_y)" calcmode="lin" valueType="num">
                                      <p:cBhvr>
                                        <p:cTn id="19" dur="1230" accel="100000" fill="hold">
                                          <p:stCondLst>
                                            <p:cond delay="770"/>
                                          </p:stCondLst>
                                        </p:cTn>
                                        <p:tgtEl>
                                          <p:spTgt spid="1025"/>
                                        </p:tgtEl>
                                        <p:attrNameLst>
                                          <p:attrName>ppt_y</p:attrName>
                                        </p:attrNameLst>
                                      </p:cBhvr>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029"/>
                                        </p:tgtEl>
                                        <p:attrNameLst>
                                          <p:attrName>style.visibility</p:attrName>
                                        </p:attrNameLst>
                                      </p:cBhvr>
                                      <p:to>
                                        <p:strVal val="visible"/>
                                      </p:to>
                                    </p:set>
                                    <p:animEffect transition="in" filter="wipe(down)">
                                      <p:cBhvr>
                                        <p:cTn id="24" dur="500"/>
                                        <p:tgtEl>
                                          <p:spTgt spid="102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027"/>
                                        </p:tgtEl>
                                        <p:attrNameLst>
                                          <p:attrName>style.visibility</p:attrName>
                                        </p:attrNameLst>
                                      </p:cBhvr>
                                      <p:to>
                                        <p:strVal val="visible"/>
                                      </p:to>
                                    </p:set>
                                    <p:animEffect transition="in" filter="wipe(down)">
                                      <p:cBhvr>
                                        <p:cTn id="29" dur="500"/>
                                        <p:tgtEl>
                                          <p:spTgt spid="102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031"/>
                                        </p:tgtEl>
                                        <p:attrNameLst>
                                          <p:attrName>style.visibility</p:attrName>
                                        </p:attrNameLst>
                                      </p:cBhvr>
                                      <p:to>
                                        <p:strVal val="visible"/>
                                      </p:to>
                                    </p:set>
                                    <p:animEffect transition="in" filter="wipe(down)">
                                      <p:cBhvr>
                                        <p:cTn id="34" dur="500"/>
                                        <p:tgtEl>
                                          <p:spTgt spid="103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down)">
                                      <p:cBhvr>
                                        <p:cTn id="3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8000"/>
            <a:lum/>
          </a:blip>
          <a:srcRect/>
          <a:stretch>
            <a:fillRect t="-3000" b="-3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2536" y="116632"/>
            <a:ext cx="3979168" cy="6741368"/>
          </a:xfrm>
        </p:spPr>
        <p:txBody>
          <a:bodyPr>
            <a:noAutofit/>
          </a:bodyPr>
          <a:lstStyle/>
          <a:p>
            <a:pPr>
              <a:buNone/>
            </a:pPr>
            <a:r>
              <a:rPr lang="es-CO" sz="2800" b="1" dirty="0" smtClean="0">
                <a:solidFill>
                  <a:srgbClr val="002060"/>
                </a:solidFill>
                <a:effectLst>
                  <a:glow rad="101600">
                    <a:srgbClr val="92D050">
                      <a:alpha val="60000"/>
                    </a:srgbClr>
                  </a:glow>
                </a:effectLst>
              </a:rPr>
              <a:t>	</a:t>
            </a:r>
            <a:r>
              <a:rPr lang="es-CO" sz="2800" b="1" dirty="0" smtClean="0">
                <a:solidFill>
                  <a:srgbClr val="002060"/>
                </a:solidFill>
                <a:effectLst>
                  <a:glow rad="101600">
                    <a:srgbClr val="92D050">
                      <a:alpha val="60000"/>
                    </a:srgbClr>
                  </a:glow>
                </a:effectLst>
                <a:latin typeface="Times New Roman" pitchFamily="18" charset="0"/>
                <a:cs typeface="Times New Roman" pitchFamily="18" charset="0"/>
              </a:rPr>
              <a:t>Madre Berenice en uno de sus viajes en 1964, encontró un joven que le preguntó por el nombre de la comunidad y si tenía también varones. Este fue el primer candidato; después llegaron otros, a quienes comenzó a preparar en la vida espiritual, amor por la Iglesia y celo apostólico.</a:t>
            </a:r>
          </a:p>
        </p:txBody>
      </p:sp>
      <p:pic>
        <p:nvPicPr>
          <p:cNvPr id="3074" name="Picture 2" descr="C:\Users\leander\Pictures\IMG00228-20111022-0739.jpg"/>
          <p:cNvPicPr>
            <a:picLocks noChangeAspect="1" noChangeArrowheads="1"/>
          </p:cNvPicPr>
          <p:nvPr/>
        </p:nvPicPr>
        <p:blipFill>
          <a:blip r:embed="rId3" cstate="print"/>
          <a:srcRect/>
          <a:stretch>
            <a:fillRect/>
          </a:stretch>
        </p:blipFill>
        <p:spPr bwMode="auto">
          <a:xfrm>
            <a:off x="4139952" y="144016"/>
            <a:ext cx="4668011" cy="35010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4 CuadroTexto"/>
          <p:cNvSpPr txBox="1"/>
          <p:nvPr/>
        </p:nvSpPr>
        <p:spPr>
          <a:xfrm>
            <a:off x="4176464" y="3757096"/>
            <a:ext cx="4932040" cy="3046988"/>
          </a:xfrm>
          <a:prstGeom prst="rect">
            <a:avLst/>
          </a:prstGeom>
          <a:noFill/>
        </p:spPr>
        <p:txBody>
          <a:bodyPr wrap="square" rtlCol="0">
            <a:spAutoFit/>
          </a:bodyPr>
          <a:lstStyle/>
          <a:p>
            <a:pPr algn="r"/>
            <a:r>
              <a:rPr lang="es-CO" sz="2400" b="1" dirty="0" smtClean="0">
                <a:solidFill>
                  <a:srgbClr val="002060"/>
                </a:solidFill>
                <a:effectLst>
                  <a:glow rad="101600">
                    <a:srgbClr val="00B0F0">
                      <a:alpha val="60000"/>
                    </a:srgbClr>
                  </a:glow>
                </a:effectLst>
                <a:latin typeface="Times New Roman" pitchFamily="18" charset="0"/>
                <a:cs typeface="Times New Roman" pitchFamily="18" charset="0"/>
              </a:rPr>
              <a:t>Y es así como Madre Berenice sueña con un grupo de hombres consagrados al Señor y después de un año de preparación, el 8 de diciembre de 1965, en una casita ubicada en </a:t>
            </a:r>
            <a:r>
              <a:rPr lang="es-CO" sz="2400" b="1" dirty="0" err="1" smtClean="0">
                <a:solidFill>
                  <a:srgbClr val="002060"/>
                </a:solidFill>
                <a:effectLst>
                  <a:glow rad="101600">
                    <a:srgbClr val="00B0F0">
                      <a:alpha val="60000"/>
                    </a:srgbClr>
                  </a:glow>
                </a:effectLst>
                <a:latin typeface="Times New Roman" pitchFamily="18" charset="0"/>
                <a:cs typeface="Times New Roman" pitchFamily="18" charset="0"/>
              </a:rPr>
              <a:t>Fontibón</a:t>
            </a:r>
            <a:r>
              <a:rPr lang="es-CO" sz="2400" b="1" dirty="0" smtClean="0">
                <a:solidFill>
                  <a:srgbClr val="002060"/>
                </a:solidFill>
                <a:effectLst>
                  <a:glow rad="101600">
                    <a:srgbClr val="00B0F0">
                      <a:alpha val="60000"/>
                    </a:srgbClr>
                  </a:glow>
                </a:effectLst>
                <a:latin typeface="Times New Roman" pitchFamily="18" charset="0"/>
                <a:cs typeface="Times New Roman" pitchFamily="18" charset="0"/>
              </a:rPr>
              <a:t>, se da inicio a la comunidad de los Hermanos de la Anunciación “</a:t>
            </a:r>
            <a:r>
              <a:rPr lang="es-CO" sz="2400" b="1" dirty="0" err="1" smtClean="0">
                <a:solidFill>
                  <a:srgbClr val="002060"/>
                </a:solidFill>
                <a:effectLst>
                  <a:glow rad="101600">
                    <a:srgbClr val="00B0F0">
                      <a:alpha val="60000"/>
                    </a:srgbClr>
                  </a:glow>
                </a:effectLst>
                <a:latin typeface="Times New Roman" pitchFamily="18" charset="0"/>
                <a:cs typeface="Times New Roman" pitchFamily="18" charset="0"/>
              </a:rPr>
              <a:t>Domus</a:t>
            </a:r>
            <a:r>
              <a:rPr lang="es-CO" sz="2400" b="1" dirty="0" smtClean="0">
                <a:solidFill>
                  <a:srgbClr val="002060"/>
                </a:solidFill>
                <a:effectLst>
                  <a:glow rad="101600">
                    <a:srgbClr val="00B0F0">
                      <a:alpha val="60000"/>
                    </a:srgbClr>
                  </a:glow>
                </a:effectLst>
                <a:latin typeface="Times New Roman" pitchFamily="18" charset="0"/>
                <a:cs typeface="Times New Roman" pitchFamily="18" charset="0"/>
              </a:rPr>
              <a:t> Dei”.</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770" decel="100000"/>
                                        <p:tgtEl>
                                          <p:spTgt spid="3074"/>
                                        </p:tgtEl>
                                      </p:cBhvr>
                                    </p:animEffect>
                                    <p:animScale>
                                      <p:cBhvr>
                                        <p:cTn id="8" dur="770" decel="100000"/>
                                        <p:tgtEl>
                                          <p:spTgt spid="3074"/>
                                        </p:tgtEl>
                                      </p:cBhvr>
                                      <p:from x="10000" y="10000"/>
                                      <p:to x="200000" y="450000"/>
                                    </p:animScale>
                                    <p:animScale>
                                      <p:cBhvr>
                                        <p:cTn id="9" dur="1230" accel="100000" fill="hold">
                                          <p:stCondLst>
                                            <p:cond delay="770"/>
                                          </p:stCondLst>
                                        </p:cTn>
                                        <p:tgtEl>
                                          <p:spTgt spid="3074"/>
                                        </p:tgtEl>
                                      </p:cBhvr>
                                      <p:from x="200000" y="450000"/>
                                      <p:to x="100000" y="100000"/>
                                    </p:animScale>
                                    <p:set>
                                      <p:cBhvr>
                                        <p:cTn id="10" dur="770" fill="hold"/>
                                        <p:tgtEl>
                                          <p:spTgt spid="3074"/>
                                        </p:tgtEl>
                                        <p:attrNameLst>
                                          <p:attrName>ppt_x</p:attrName>
                                        </p:attrNameLst>
                                      </p:cBhvr>
                                      <p:to>
                                        <p:strVal val="(0.5)"/>
                                      </p:to>
                                    </p:set>
                                    <p:anim from="(0.5)" to="(#ppt_x)" calcmode="lin" valueType="num">
                                      <p:cBhvr>
                                        <p:cTn id="11" dur="1230" accel="100000" fill="hold">
                                          <p:stCondLst>
                                            <p:cond delay="770"/>
                                          </p:stCondLst>
                                        </p:cTn>
                                        <p:tgtEl>
                                          <p:spTgt spid="3074"/>
                                        </p:tgtEl>
                                        <p:attrNameLst>
                                          <p:attrName>ppt_x</p:attrName>
                                        </p:attrNameLst>
                                      </p:cBhvr>
                                    </p:anim>
                                    <p:set>
                                      <p:cBhvr>
                                        <p:cTn id="12" dur="770" fill="hold"/>
                                        <p:tgtEl>
                                          <p:spTgt spid="3074"/>
                                        </p:tgtEl>
                                        <p:attrNameLst>
                                          <p:attrName>ppt_y</p:attrName>
                                        </p:attrNameLst>
                                      </p:cBhvr>
                                      <p:to>
                                        <p:strVal val="(#ppt_y+0.4)"/>
                                      </p:to>
                                    </p:set>
                                    <p:anim from="(#ppt_y+0.4)" to="(#ppt_y)" calcmode="lin" valueType="num">
                                      <p:cBhvr>
                                        <p:cTn id="13" dur="1230" accel="100000" fill="hold">
                                          <p:stCondLst>
                                            <p:cond delay="770"/>
                                          </p:stCondLst>
                                        </p:cTn>
                                        <p:tgtEl>
                                          <p:spTgt spid="3074"/>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down)">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5000"/>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6024" y="99392"/>
            <a:ext cx="2987824" cy="6858000"/>
          </a:xfrm>
        </p:spPr>
        <p:txBody>
          <a:bodyPr>
            <a:normAutofit fontScale="92500" lnSpcReduction="20000"/>
          </a:bodyPr>
          <a:lstStyle/>
          <a:p>
            <a:pPr>
              <a:buNone/>
            </a:pPr>
            <a:r>
              <a:rPr lang="es-CO" b="1" i="1" dirty="0" smtClean="0">
                <a:solidFill>
                  <a:schemeClr val="tx1">
                    <a:lumMod val="95000"/>
                    <a:lumOff val="5000"/>
                  </a:schemeClr>
                </a:solidFill>
                <a:effectLst>
                  <a:glow rad="101600">
                    <a:srgbClr val="FFFF00">
                      <a:alpha val="60000"/>
                    </a:srgbClr>
                  </a:glow>
                </a:effectLst>
                <a:latin typeface="Times New Roman" pitchFamily="18" charset="0"/>
                <a:cs typeface="Times New Roman" pitchFamily="18" charset="0"/>
              </a:rPr>
              <a:t>	</a:t>
            </a:r>
            <a:r>
              <a:rPr lang="es-CO" b="1" i="1" dirty="0" smtClean="0">
                <a:solidFill>
                  <a:schemeClr val="tx1">
                    <a:lumMod val="95000"/>
                    <a:lumOff val="5000"/>
                  </a:schemeClr>
                </a:solidFill>
                <a:effectLst>
                  <a:glow rad="101600">
                    <a:srgbClr val="FFFF00">
                      <a:alpha val="60000"/>
                    </a:srgbClr>
                  </a:glow>
                  <a:outerShdw blurRad="38100" dist="38100" dir="2700000" algn="tl">
                    <a:srgbClr val="000000">
                      <a:alpha val="43137"/>
                    </a:srgbClr>
                  </a:outerShdw>
                </a:effectLst>
                <a:latin typeface="Times New Roman" pitchFamily="18" charset="0"/>
                <a:cs typeface="Times New Roman" pitchFamily="18" charset="0"/>
              </a:rPr>
              <a:t>La Eucaristía de fundación fue celebrada por el Excelentísimo Monseñor José </a:t>
            </a:r>
            <a:r>
              <a:rPr lang="es-CO" b="1" i="1" dirty="0" err="1" smtClean="0">
                <a:solidFill>
                  <a:schemeClr val="tx1">
                    <a:lumMod val="95000"/>
                    <a:lumOff val="5000"/>
                  </a:schemeClr>
                </a:solidFill>
                <a:effectLst>
                  <a:glow rad="101600">
                    <a:srgbClr val="FFFF00">
                      <a:alpha val="60000"/>
                    </a:srgbClr>
                  </a:glow>
                  <a:outerShdw blurRad="38100" dist="38100" dir="2700000" algn="tl">
                    <a:srgbClr val="000000">
                      <a:alpha val="43137"/>
                    </a:srgbClr>
                  </a:outerShdw>
                </a:effectLst>
                <a:latin typeface="Times New Roman" pitchFamily="18" charset="0"/>
                <a:cs typeface="Times New Roman" pitchFamily="18" charset="0"/>
              </a:rPr>
              <a:t>Paupini</a:t>
            </a:r>
            <a:r>
              <a:rPr lang="es-CO" b="1" i="1" dirty="0" smtClean="0">
                <a:solidFill>
                  <a:schemeClr val="tx1">
                    <a:lumMod val="95000"/>
                    <a:lumOff val="5000"/>
                  </a:schemeClr>
                </a:solidFill>
                <a:effectLst>
                  <a:glow rad="101600">
                    <a:srgbClr val="FFFF00">
                      <a:alpha val="60000"/>
                    </a:srgbClr>
                  </a:glow>
                  <a:outerShdw blurRad="38100" dist="38100" dir="2700000" algn="tl">
                    <a:srgbClr val="000000">
                      <a:alpha val="43137"/>
                    </a:srgbClr>
                  </a:outerShdw>
                </a:effectLst>
                <a:latin typeface="Times New Roman" pitchFamily="18" charset="0"/>
                <a:cs typeface="Times New Roman" pitchFamily="18" charset="0"/>
              </a:rPr>
              <a:t>, Nuncio Apostólico en Colombia; concelebrada por el Excelentísimo Señor Cardenal y el Señor Obispo Auxiliar de Bogotá.</a:t>
            </a:r>
            <a:endParaRPr lang="es-CO" b="1" i="1" dirty="0">
              <a:solidFill>
                <a:schemeClr val="tx1">
                  <a:lumMod val="95000"/>
                  <a:lumOff val="5000"/>
                </a:schemeClr>
              </a:solidFill>
              <a:effectLst>
                <a:glow rad="101600">
                  <a:srgbClr val="FFFF00">
                    <a:alpha val="60000"/>
                  </a:srgbClr>
                </a:glow>
                <a:outerShdw blurRad="38100" dist="38100" dir="2700000" algn="tl">
                  <a:srgbClr val="000000">
                    <a:alpha val="43137"/>
                  </a:srgbClr>
                </a:outerShdw>
              </a:effectLst>
              <a:latin typeface="Times New Roman" pitchFamily="18" charset="0"/>
              <a:cs typeface="Times New Roman" pitchFamily="18" charset="0"/>
            </a:endParaRPr>
          </a:p>
        </p:txBody>
      </p:sp>
      <p:pic>
        <p:nvPicPr>
          <p:cNvPr id="1026" name="Picture 2" descr="C:\Users\leander\Documents\MEMORIA LEÁNDER\anunciatos\MISIONEROS DE LA ANUNCIACION.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940152" y="637971"/>
            <a:ext cx="3456384" cy="5383317"/>
          </a:xfrm>
          <a:prstGeom prst="rect">
            <a:avLst/>
          </a:prstGeom>
          <a:noFill/>
        </p:spPr>
      </p:pic>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plus(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0" presetClass="entr" presetSubtype="0" fill="hold" grpId="0"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1"/>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2000"/>
            <a:lum/>
          </a:blip>
          <a:srcRect/>
          <a:stretch>
            <a:fillRect t="-44000" b="-44000"/>
          </a:stretch>
        </a:blipFill>
        <a:effectLst/>
      </p:bgPr>
    </p:bg>
    <p:spTree>
      <p:nvGrpSpPr>
        <p:cNvPr id="1" name=""/>
        <p:cNvGrpSpPr/>
        <p:nvPr/>
      </p:nvGrpSpPr>
      <p:grpSpPr>
        <a:xfrm>
          <a:off x="0" y="0"/>
          <a:ext cx="0" cy="0"/>
          <a:chOff x="0" y="0"/>
          <a:chExt cx="0" cy="0"/>
        </a:xfrm>
      </p:grpSpPr>
      <p:pic>
        <p:nvPicPr>
          <p:cNvPr id="2050" name="Picture 2" descr="C:\Users\leander\Pictures\81799881-106b-4964-aa2c-fd7dd2ed9fc0.jpg"/>
          <p:cNvPicPr>
            <a:picLocks noChangeAspect="1" noChangeArrowheads="1"/>
          </p:cNvPicPr>
          <p:nvPr/>
        </p:nvPicPr>
        <p:blipFill>
          <a:blip r:embed="rId3" cstate="print"/>
          <a:srcRect/>
          <a:stretch>
            <a:fillRect/>
          </a:stretch>
        </p:blipFill>
        <p:spPr bwMode="auto">
          <a:xfrm>
            <a:off x="0" y="-27384"/>
            <a:ext cx="9144000" cy="6858000"/>
          </a:xfrm>
          <a:prstGeom prst="rect">
            <a:avLst/>
          </a:prstGeom>
          <a:noFill/>
        </p:spPr>
      </p:pic>
      <p:sp>
        <p:nvSpPr>
          <p:cNvPr id="3" name="2 Marcador de contenido"/>
          <p:cNvSpPr>
            <a:spLocks noGrp="1"/>
          </p:cNvSpPr>
          <p:nvPr>
            <p:ph idx="1"/>
          </p:nvPr>
        </p:nvSpPr>
        <p:spPr>
          <a:xfrm>
            <a:off x="-180528" y="-27383"/>
            <a:ext cx="7668344" cy="1700807"/>
          </a:xfrm>
        </p:spPr>
        <p:txBody>
          <a:bodyPr>
            <a:normAutofit fontScale="92500"/>
          </a:bodyPr>
          <a:lstStyle/>
          <a:p>
            <a:pPr>
              <a:buNone/>
            </a:pPr>
            <a:r>
              <a:rPr lang="es-CO" b="1" dirty="0" smtClean="0">
                <a:solidFill>
                  <a:schemeClr val="tx1">
                    <a:lumMod val="95000"/>
                    <a:lumOff val="5000"/>
                  </a:schemeClr>
                </a:solidFill>
                <a:effectLst>
                  <a:glow rad="101600">
                    <a:schemeClr val="accent1">
                      <a:satMod val="175000"/>
                      <a:alpha val="40000"/>
                    </a:schemeClr>
                  </a:glow>
                </a:effectLst>
              </a:rPr>
              <a:t>	</a:t>
            </a:r>
            <a:r>
              <a:rPr lang="es-CO" b="1" i="1" dirty="0" smtClean="0">
                <a:solidFill>
                  <a:schemeClr val="tx1">
                    <a:lumMod val="95000"/>
                    <a:lumOff val="5000"/>
                  </a:schemeClr>
                </a:solidFill>
                <a:effectLst>
                  <a:glow rad="101600">
                    <a:schemeClr val="accent1">
                      <a:satMod val="175000"/>
                      <a:alpha val="40000"/>
                    </a:schemeClr>
                  </a:glow>
                </a:effectLst>
                <a:latin typeface="Times New Roman" pitchFamily="18" charset="0"/>
                <a:cs typeface="Times New Roman" pitchFamily="18" charset="0"/>
              </a:rPr>
              <a:t>En el año 1968, ante dificultades económicas, Madre Berenice traslada la comunidad a Medellín (La Ceja Antioquia).</a:t>
            </a:r>
          </a:p>
        </p:txBody>
      </p:sp>
      <p:sp>
        <p:nvSpPr>
          <p:cNvPr id="5" name="4 CuadroTexto"/>
          <p:cNvSpPr txBox="1"/>
          <p:nvPr/>
        </p:nvSpPr>
        <p:spPr>
          <a:xfrm>
            <a:off x="5436096" y="4152960"/>
            <a:ext cx="3707904" cy="2677656"/>
          </a:xfrm>
          <a:prstGeom prst="rect">
            <a:avLst/>
          </a:prstGeom>
          <a:solidFill>
            <a:srgbClr val="92D050">
              <a:alpha val="33000"/>
            </a:srgb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CO" sz="2800" b="1" dirty="0" smtClean="0">
                <a:solidFill>
                  <a:schemeClr val="bg1"/>
                </a:solidFill>
                <a:effectLst>
                  <a:glow rad="101600">
                    <a:srgbClr val="002060">
                      <a:alpha val="60000"/>
                    </a:srgbClr>
                  </a:glow>
                </a:effectLst>
                <a:latin typeface="Times New Roman" pitchFamily="18" charset="0"/>
                <a:cs typeface="Times New Roman" pitchFamily="18" charset="0"/>
              </a:rPr>
              <a:t>Y luego, a los 5 años de fundada la comunidad, se presentan dificultades las cuales hacen que se suspenda el proyecto.</a:t>
            </a:r>
          </a:p>
        </p:txBody>
      </p:sp>
      <p:sp>
        <p:nvSpPr>
          <p:cNvPr id="6" name="5 CuadroTexto"/>
          <p:cNvSpPr txBox="1"/>
          <p:nvPr/>
        </p:nvSpPr>
        <p:spPr>
          <a:xfrm>
            <a:off x="2627784" y="2191996"/>
            <a:ext cx="3528392" cy="1569660"/>
          </a:xfrm>
          <a:prstGeom prst="rect">
            <a:avLst/>
          </a:prstGeom>
          <a:noFill/>
        </p:spPr>
        <p:txBody>
          <a:bodyPr wrap="square" rtlCol="0">
            <a:spAutoFit/>
          </a:bodyPr>
          <a:lstStyle/>
          <a:p>
            <a:pPr algn="ctr"/>
            <a:r>
              <a:rPr lang="es-CO" sz="3200" b="1" i="1" dirty="0" smtClean="0">
                <a:solidFill>
                  <a:schemeClr val="bg1"/>
                </a:solidFill>
                <a:latin typeface="Times New Roman" pitchFamily="18" charset="0"/>
                <a:cs typeface="Times New Roman" pitchFamily="18" charset="0"/>
              </a:rPr>
              <a:t>Madre Berenice afirma bajo esta situación:</a:t>
            </a:r>
            <a:endParaRPr lang="es-CO" sz="3200" b="1" i="1" dirty="0">
              <a:solidFill>
                <a:schemeClr val="bg1"/>
              </a:solidFill>
              <a:latin typeface="Times New Roman" pitchFamily="18" charset="0"/>
              <a:cs typeface="Times New Roman" pitchFamily="18" charset="0"/>
            </a:endParaRPr>
          </a:p>
        </p:txBody>
      </p:sp>
      <p:pic>
        <p:nvPicPr>
          <p:cNvPr id="2051" name="Picture 3" descr="C:\Users\leander\Documents\MEMORIA LEÁNDER\anunciatos\berenice.png"/>
          <p:cNvPicPr>
            <a:picLocks noChangeAspect="1" noChangeArrowheads="1"/>
          </p:cNvPicPr>
          <p:nvPr/>
        </p:nvPicPr>
        <p:blipFill>
          <a:blip r:embed="rId4" cstate="print"/>
          <a:srcRect/>
          <a:stretch>
            <a:fillRect/>
          </a:stretch>
        </p:blipFill>
        <p:spPr bwMode="auto">
          <a:xfrm>
            <a:off x="-108520" y="2012903"/>
            <a:ext cx="3347864" cy="4846725"/>
          </a:xfrm>
          <a:prstGeom prst="rect">
            <a:avLst/>
          </a:prstGeom>
          <a:noFill/>
        </p:spPr>
      </p:pic>
      <p:sp>
        <p:nvSpPr>
          <p:cNvPr id="10" name="9 CuadroTexto"/>
          <p:cNvSpPr txBox="1"/>
          <p:nvPr/>
        </p:nvSpPr>
        <p:spPr>
          <a:xfrm>
            <a:off x="6444208" y="615454"/>
            <a:ext cx="2699792" cy="5693866"/>
          </a:xfrm>
          <a:prstGeom prst="rect">
            <a:avLst/>
          </a:prstGeom>
          <a:noFill/>
        </p:spPr>
        <p:txBody>
          <a:bodyPr wrap="square" rtlCol="0">
            <a:spAutoFit/>
          </a:bodyPr>
          <a:lstStyle/>
          <a:p>
            <a:pPr algn="ctr"/>
            <a:r>
              <a:rPr lang="es-CO" sz="2800" i="1" dirty="0" smtClean="0">
                <a:ln w="18415" cmpd="sng">
                  <a:solidFill>
                    <a:srgbClr val="FFFFFF"/>
                  </a:solidFill>
                  <a:prstDash val="solid"/>
                </a:ln>
                <a:solidFill>
                  <a:srgbClr val="FFFFFF"/>
                </a:solidFill>
                <a:effectLst>
                  <a:glow rad="228600">
                    <a:schemeClr val="tx1">
                      <a:lumMod val="95000"/>
                      <a:lumOff val="5000"/>
                      <a:alpha val="40000"/>
                    </a:schemeClr>
                  </a:glow>
                  <a:outerShdw blurRad="63500" dir="3600000" algn="tl" rotWithShape="0">
                    <a:srgbClr val="000000">
                      <a:alpha val="70000"/>
                    </a:srgbClr>
                  </a:outerShdw>
                </a:effectLst>
                <a:latin typeface="Times New Roman" pitchFamily="18" charset="0"/>
                <a:cs typeface="Times New Roman" pitchFamily="18" charset="0"/>
              </a:rPr>
              <a:t>“Con la Confianza puesta en el Corazón de Jesús, que me pidió esta obra, tengo la seguridad de que la Rama Masculina de la Anunciación surgirá, porque es voluntad de Dios”.</a:t>
            </a:r>
            <a:endParaRPr lang="es-CO" sz="2800" i="1" dirty="0">
              <a:ln w="18415" cmpd="sng">
                <a:solidFill>
                  <a:srgbClr val="FFFFFF"/>
                </a:solidFill>
                <a:prstDash val="solid"/>
              </a:ln>
              <a:solidFill>
                <a:srgbClr val="FFFFFF"/>
              </a:solidFill>
              <a:effectLst>
                <a:glow rad="228600">
                  <a:schemeClr val="tx1">
                    <a:lumMod val="95000"/>
                    <a:lumOff val="5000"/>
                    <a:alpha val="40000"/>
                  </a:schemeClr>
                </a:glow>
                <a:outerShdw blurRad="63500" dir="3600000" algn="tl" rotWithShape="0">
                  <a:srgbClr val="000000">
                    <a:alpha val="70000"/>
                  </a:srgbClr>
                </a:outerShdw>
              </a:effectLst>
              <a:latin typeface="Times New Roman" pitchFamily="18" charset="0"/>
              <a:cs typeface="Times New Roman" pitchFamily="18"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heckerboard(across)">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xit" presetSubtype="12" fill="hold" grpId="1" nodeType="clickEffect">
                                  <p:stCondLst>
                                    <p:cond delay="0"/>
                                  </p:stCondLst>
                                  <p:childTnLst>
                                    <p:animEffect transition="out" filter="strips(downLeft)">
                                      <p:cBhvr>
                                        <p:cTn id="19" dur="500"/>
                                        <p:tgtEl>
                                          <p:spTgt spid="3">
                                            <p:txEl>
                                              <p:pRg st="0" end="0"/>
                                            </p:txEl>
                                          </p:spTgt>
                                        </p:tgtEl>
                                      </p:cBhvr>
                                    </p:animEffect>
                                    <p:set>
                                      <p:cBhvr>
                                        <p:cTn id="20" dur="1" fill="hold">
                                          <p:stCondLst>
                                            <p:cond delay="499"/>
                                          </p:stCondLst>
                                        </p:cTn>
                                        <p:tgtEl>
                                          <p:spTgt spid="3">
                                            <p:txEl>
                                              <p:pRg st="0" end="0"/>
                                            </p:txEl>
                                          </p:spTgt>
                                        </p:tgtEl>
                                        <p:attrNameLst>
                                          <p:attrName>style.visibility</p:attrName>
                                        </p:attrNameLst>
                                      </p:cBhvr>
                                      <p:to>
                                        <p:strVal val="hidden"/>
                                      </p:to>
                                    </p:set>
                                  </p:childTnLst>
                                </p:cTn>
                              </p:par>
                              <p:par>
                                <p:cTn id="21" presetID="18" presetClass="exit" presetSubtype="12" fill="hold" grpId="1" nodeType="withEffect">
                                  <p:stCondLst>
                                    <p:cond delay="0"/>
                                  </p:stCondLst>
                                  <p:childTnLst>
                                    <p:animEffect transition="out" filter="strips(downLeft)">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0" presetClass="exit" presetSubtype="0" fill="hold" nodeType="clickEffect">
                                  <p:stCondLst>
                                    <p:cond delay="0"/>
                                  </p:stCondLst>
                                  <p:childTnLst>
                                    <p:animEffect transition="out" filter="fade">
                                      <p:cBhvr>
                                        <p:cTn id="34" dur="800" accel="100000">
                                          <p:stCondLst>
                                            <p:cond delay="200"/>
                                          </p:stCondLst>
                                        </p:cTn>
                                        <p:tgtEl>
                                          <p:spTgt spid="2050"/>
                                        </p:tgtEl>
                                      </p:cBhvr>
                                    </p:animEffect>
                                    <p:anim calcmode="lin" valueType="num">
                                      <p:cBhvr>
                                        <p:cTn id="35" dur="800" accel="100000">
                                          <p:stCondLst>
                                            <p:cond delay="200"/>
                                          </p:stCondLst>
                                        </p:cTn>
                                        <p:tgtEl>
                                          <p:spTgt spid="2050"/>
                                        </p:tgtEl>
                                        <p:attrNameLst>
                                          <p:attrName>style.rotation</p:attrName>
                                        </p:attrNameLst>
                                      </p:cBhvr>
                                      <p:tavLst>
                                        <p:tav tm="0">
                                          <p:val>
                                            <p:fltVal val="0"/>
                                          </p:val>
                                        </p:tav>
                                        <p:tav tm="100000">
                                          <p:val>
                                            <p:fltVal val="-90"/>
                                          </p:val>
                                        </p:tav>
                                      </p:tavLst>
                                    </p:anim>
                                    <p:anim calcmode="lin" valueType="num">
                                      <p:cBhvr>
                                        <p:cTn id="36" dur="200" decel="100000"/>
                                        <p:tgtEl>
                                          <p:spTgt spid="2050"/>
                                        </p:tgtEl>
                                        <p:attrNameLst>
                                          <p:attrName>ppt_x</p:attrName>
                                        </p:attrNameLst>
                                      </p:cBhvr>
                                      <p:tavLst>
                                        <p:tav tm="0">
                                          <p:val>
                                            <p:strVal val="ppt_x"/>
                                          </p:val>
                                        </p:tav>
                                        <p:tav tm="100000">
                                          <p:val>
                                            <p:strVal val="ppt_x-0.05"/>
                                          </p:val>
                                        </p:tav>
                                      </p:tavLst>
                                    </p:anim>
                                    <p:anim calcmode="lin" valueType="num">
                                      <p:cBhvr>
                                        <p:cTn id="37" dur="200" decel="100000"/>
                                        <p:tgtEl>
                                          <p:spTgt spid="2050"/>
                                        </p:tgtEl>
                                        <p:attrNameLst>
                                          <p:attrName>ppt_y</p:attrName>
                                        </p:attrNameLst>
                                      </p:cBhvr>
                                      <p:tavLst>
                                        <p:tav tm="0">
                                          <p:val>
                                            <p:strVal val="ppt_y"/>
                                          </p:val>
                                        </p:tav>
                                        <p:tav tm="100000">
                                          <p:val>
                                            <p:strVal val="ppt_y+0.1"/>
                                          </p:val>
                                        </p:tav>
                                      </p:tavLst>
                                    </p:anim>
                                    <p:anim calcmode="lin" valueType="num">
                                      <p:cBhvr>
                                        <p:cTn id="38" dur="800" accel="100000">
                                          <p:stCondLst>
                                            <p:cond delay="200"/>
                                          </p:stCondLst>
                                        </p:cTn>
                                        <p:tgtEl>
                                          <p:spTgt spid="2050"/>
                                        </p:tgtEl>
                                        <p:attrNameLst>
                                          <p:attrName>ppt_x</p:attrName>
                                        </p:attrNameLst>
                                      </p:cBhvr>
                                      <p:tavLst>
                                        <p:tav tm="0">
                                          <p:val>
                                            <p:strVal val="ppt_x"/>
                                          </p:val>
                                        </p:tav>
                                        <p:tav tm="100000">
                                          <p:val>
                                            <p:strVal val="ppt_x+0.4+0.05"/>
                                          </p:val>
                                        </p:tav>
                                      </p:tavLst>
                                    </p:anim>
                                    <p:anim calcmode="lin" valueType="num">
                                      <p:cBhvr>
                                        <p:cTn id="39" dur="800" accel="100000">
                                          <p:stCondLst>
                                            <p:cond delay="200"/>
                                          </p:stCondLst>
                                        </p:cTn>
                                        <p:tgtEl>
                                          <p:spTgt spid="2050"/>
                                        </p:tgtEl>
                                        <p:attrNameLst>
                                          <p:attrName>ppt_y</p:attrName>
                                        </p:attrNameLst>
                                      </p:cBhvr>
                                      <p:tavLst>
                                        <p:tav tm="0">
                                          <p:val>
                                            <p:strVal val="ppt_y"/>
                                          </p:val>
                                        </p:tav>
                                        <p:tav tm="100000">
                                          <p:val>
                                            <p:strVal val="ppt_y-0.4-0.1"/>
                                          </p:val>
                                        </p:tav>
                                      </p:tavLst>
                                    </p:anim>
                                    <p:set>
                                      <p:cBhvr>
                                        <p:cTn id="40" dur="1" fill="hold">
                                          <p:stCondLst>
                                            <p:cond delay="999"/>
                                          </p:stCondLst>
                                        </p:cTn>
                                        <p:tgtEl>
                                          <p:spTgt spid="2050"/>
                                        </p:tgtEl>
                                        <p:attrNameLst>
                                          <p:attrName>style.visibility</p:attrName>
                                        </p:attrNameLst>
                                      </p:cBhvr>
                                      <p:to>
                                        <p:strVal val="hidden"/>
                                      </p:to>
                                    </p:set>
                                  </p:childTnLst>
                                </p:cTn>
                              </p:par>
                              <p:par>
                                <p:cTn id="41" presetID="30" presetClass="exit" presetSubtype="0" fill="hold" grpId="1" nodeType="withEffect">
                                  <p:stCondLst>
                                    <p:cond delay="0"/>
                                  </p:stCondLst>
                                  <p:childTnLst>
                                    <p:animEffect transition="out" filter="fade">
                                      <p:cBhvr>
                                        <p:cTn id="42" dur="800" accel="100000">
                                          <p:stCondLst>
                                            <p:cond delay="200"/>
                                          </p:stCondLst>
                                        </p:cTn>
                                        <p:tgtEl>
                                          <p:spTgt spid="6"/>
                                        </p:tgtEl>
                                      </p:cBhvr>
                                    </p:animEffect>
                                    <p:anim calcmode="lin" valueType="num">
                                      <p:cBhvr>
                                        <p:cTn id="43" dur="800" accel="100000">
                                          <p:stCondLst>
                                            <p:cond delay="200"/>
                                          </p:stCondLst>
                                        </p:cTn>
                                        <p:tgtEl>
                                          <p:spTgt spid="6"/>
                                        </p:tgtEl>
                                        <p:attrNameLst>
                                          <p:attrName>style.rotation</p:attrName>
                                        </p:attrNameLst>
                                      </p:cBhvr>
                                      <p:tavLst>
                                        <p:tav tm="0">
                                          <p:val>
                                            <p:fltVal val="0"/>
                                          </p:val>
                                        </p:tav>
                                        <p:tav tm="100000">
                                          <p:val>
                                            <p:fltVal val="-90"/>
                                          </p:val>
                                        </p:tav>
                                      </p:tavLst>
                                    </p:anim>
                                    <p:anim calcmode="lin" valueType="num">
                                      <p:cBhvr>
                                        <p:cTn id="44" dur="200" decel="100000"/>
                                        <p:tgtEl>
                                          <p:spTgt spid="6"/>
                                        </p:tgtEl>
                                        <p:attrNameLst>
                                          <p:attrName>ppt_x</p:attrName>
                                        </p:attrNameLst>
                                      </p:cBhvr>
                                      <p:tavLst>
                                        <p:tav tm="0">
                                          <p:val>
                                            <p:strVal val="ppt_x"/>
                                          </p:val>
                                        </p:tav>
                                        <p:tav tm="100000">
                                          <p:val>
                                            <p:strVal val="ppt_x-0.05"/>
                                          </p:val>
                                        </p:tav>
                                      </p:tavLst>
                                    </p:anim>
                                    <p:anim calcmode="lin" valueType="num">
                                      <p:cBhvr>
                                        <p:cTn id="45" dur="200" decel="100000"/>
                                        <p:tgtEl>
                                          <p:spTgt spid="6"/>
                                        </p:tgtEl>
                                        <p:attrNameLst>
                                          <p:attrName>ppt_y</p:attrName>
                                        </p:attrNameLst>
                                      </p:cBhvr>
                                      <p:tavLst>
                                        <p:tav tm="0">
                                          <p:val>
                                            <p:strVal val="ppt_y"/>
                                          </p:val>
                                        </p:tav>
                                        <p:tav tm="100000">
                                          <p:val>
                                            <p:strVal val="ppt_y+0.1"/>
                                          </p:val>
                                        </p:tav>
                                      </p:tavLst>
                                    </p:anim>
                                    <p:anim calcmode="lin" valueType="num">
                                      <p:cBhvr>
                                        <p:cTn id="46" dur="800" accel="100000">
                                          <p:stCondLst>
                                            <p:cond delay="200"/>
                                          </p:stCondLst>
                                        </p:cTn>
                                        <p:tgtEl>
                                          <p:spTgt spid="6"/>
                                        </p:tgtEl>
                                        <p:attrNameLst>
                                          <p:attrName>ppt_x</p:attrName>
                                        </p:attrNameLst>
                                      </p:cBhvr>
                                      <p:tavLst>
                                        <p:tav tm="0">
                                          <p:val>
                                            <p:strVal val="ppt_x"/>
                                          </p:val>
                                        </p:tav>
                                        <p:tav tm="100000">
                                          <p:val>
                                            <p:strVal val="ppt_x+0.4+0.05"/>
                                          </p:val>
                                        </p:tav>
                                      </p:tavLst>
                                    </p:anim>
                                    <p:anim calcmode="lin" valueType="num">
                                      <p:cBhvr>
                                        <p:cTn id="47" dur="800" accel="100000">
                                          <p:stCondLst>
                                            <p:cond delay="200"/>
                                          </p:stCondLst>
                                        </p:cTn>
                                        <p:tgtEl>
                                          <p:spTgt spid="6"/>
                                        </p:tgtEl>
                                        <p:attrNameLst>
                                          <p:attrName>ppt_y</p:attrName>
                                        </p:attrNameLst>
                                      </p:cBhvr>
                                      <p:tavLst>
                                        <p:tav tm="0">
                                          <p:val>
                                            <p:strVal val="ppt_y"/>
                                          </p:val>
                                        </p:tav>
                                        <p:tav tm="100000">
                                          <p:val>
                                            <p:strVal val="ppt_y-0.4-0.1"/>
                                          </p:val>
                                        </p:tav>
                                      </p:tavLst>
                                    </p:anim>
                                    <p:set>
                                      <p:cBhvr>
                                        <p:cTn id="48" dur="1" fill="hold">
                                          <p:stCondLst>
                                            <p:cond delay="999"/>
                                          </p:stCondLst>
                                        </p:cTn>
                                        <p:tgtEl>
                                          <p:spTgt spid="6"/>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9" presetClass="entr" presetSubtype="0" fill="hold" nodeType="clickEffect">
                                  <p:stCondLst>
                                    <p:cond delay="0"/>
                                  </p:stCondLst>
                                  <p:childTnLst>
                                    <p:set>
                                      <p:cBhvr>
                                        <p:cTn id="52" dur="1" fill="hold">
                                          <p:stCondLst>
                                            <p:cond delay="0"/>
                                          </p:stCondLst>
                                        </p:cTn>
                                        <p:tgtEl>
                                          <p:spTgt spid="2051"/>
                                        </p:tgtEl>
                                        <p:attrNameLst>
                                          <p:attrName>style.visibility</p:attrName>
                                        </p:attrNameLst>
                                      </p:cBhvr>
                                      <p:to>
                                        <p:strVal val="visible"/>
                                      </p:to>
                                    </p:set>
                                    <p:anim calcmode="lin" valueType="num">
                                      <p:cBhvr>
                                        <p:cTn id="53" dur="1000" fill="hold"/>
                                        <p:tgtEl>
                                          <p:spTgt spid="2051"/>
                                        </p:tgtEl>
                                        <p:attrNameLst>
                                          <p:attrName>ppt_x</p:attrName>
                                        </p:attrNameLst>
                                      </p:cBhvr>
                                      <p:tavLst>
                                        <p:tav tm="0">
                                          <p:val>
                                            <p:strVal val="#ppt_x-.2"/>
                                          </p:val>
                                        </p:tav>
                                        <p:tav tm="100000">
                                          <p:val>
                                            <p:strVal val="#ppt_x"/>
                                          </p:val>
                                        </p:tav>
                                      </p:tavLst>
                                    </p:anim>
                                    <p:anim calcmode="lin" valueType="num">
                                      <p:cBhvr>
                                        <p:cTn id="54" dur="1000" fill="hold"/>
                                        <p:tgtEl>
                                          <p:spTgt spid="2051"/>
                                        </p:tgtEl>
                                        <p:attrNameLst>
                                          <p:attrName>ppt_y</p:attrName>
                                        </p:attrNameLst>
                                      </p:cBhvr>
                                      <p:tavLst>
                                        <p:tav tm="0">
                                          <p:val>
                                            <p:strVal val="#ppt_y"/>
                                          </p:val>
                                        </p:tav>
                                        <p:tav tm="100000">
                                          <p:val>
                                            <p:strVal val="#ppt_y"/>
                                          </p:val>
                                        </p:tav>
                                      </p:tavLst>
                                    </p:anim>
                                    <p:animEffect transition="in" filter="wipe(right)" prLst="gradientSize: 0.1">
                                      <p:cBhvr>
                                        <p:cTn id="55" dur="1000"/>
                                        <p:tgtEl>
                                          <p:spTgt spid="2051"/>
                                        </p:tgtEl>
                                      </p:cBhvr>
                                    </p:animEffect>
                                  </p:childTnLst>
                                </p:cTn>
                              </p:par>
                              <p:par>
                                <p:cTn id="56" presetID="29" presetClass="entr" presetSubtype="0" fill="hold" grpId="0" nodeType="with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p:cTn id="58" dur="1000" fill="hold"/>
                                        <p:tgtEl>
                                          <p:spTgt spid="10"/>
                                        </p:tgtEl>
                                        <p:attrNameLst>
                                          <p:attrName>ppt_x</p:attrName>
                                        </p:attrNameLst>
                                      </p:cBhvr>
                                      <p:tavLst>
                                        <p:tav tm="0">
                                          <p:val>
                                            <p:strVal val="#ppt_x-.2"/>
                                          </p:val>
                                        </p:tav>
                                        <p:tav tm="100000">
                                          <p:val>
                                            <p:strVal val="#ppt_x"/>
                                          </p:val>
                                        </p:tav>
                                      </p:tavLst>
                                    </p:anim>
                                    <p:anim calcmode="lin" valueType="num">
                                      <p:cBhvr>
                                        <p:cTn id="59"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6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5" grpId="0" animBg="1"/>
      <p:bldP spid="5" grpId="1" animBg="1"/>
      <p:bldP spid="6" grpId="0"/>
      <p:bldP spid="6" grpId="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0" y="-72008"/>
            <a:ext cx="4427984" cy="6930008"/>
          </a:xfrm>
        </p:spPr>
        <p:txBody>
          <a:bodyPr>
            <a:noAutofit/>
          </a:bodyPr>
          <a:lstStyle/>
          <a:p>
            <a:pPr algn="r">
              <a:buNone/>
            </a:pPr>
            <a:r>
              <a:rPr lang="es-CO" sz="2800" b="1" dirty="0" smtClean="0">
                <a:solidFill>
                  <a:schemeClr val="tx1"/>
                </a:solidFill>
              </a:rPr>
              <a:t>	</a:t>
            </a:r>
            <a:r>
              <a:rPr lang="es-CO" sz="2800" b="1" dirty="0" smtClean="0">
                <a:solidFill>
                  <a:schemeClr val="tx1"/>
                </a:solidFill>
                <a:effectLst>
                  <a:glow rad="63500">
                    <a:schemeClr val="accent6">
                      <a:satMod val="175000"/>
                      <a:alpha val="40000"/>
                    </a:schemeClr>
                  </a:glow>
                </a:effectLst>
                <a:latin typeface="Times New Roman" pitchFamily="18" charset="0"/>
                <a:cs typeface="Times New Roman" pitchFamily="18" charset="0"/>
              </a:rPr>
              <a:t>Durante los años 2003 al 2005, para responder a la misión encomendada por el Capítulo General de las Hermanitas de la Anunciación, se hace proceso de discernimiento para reiniciar la obra de los Misioneros de la Anunciación en Quito – Ecuador, bajo el permiso del Excelentísimo Señor Cardenal Monseñor Raúl Antonio Vela </a:t>
            </a:r>
            <a:r>
              <a:rPr lang="es-CO" sz="2800" b="1" dirty="0" err="1" smtClean="0">
                <a:solidFill>
                  <a:schemeClr val="tx1"/>
                </a:solidFill>
                <a:effectLst>
                  <a:glow rad="63500">
                    <a:schemeClr val="accent6">
                      <a:satMod val="175000"/>
                      <a:alpha val="40000"/>
                    </a:schemeClr>
                  </a:glow>
                </a:effectLst>
                <a:latin typeface="Times New Roman" pitchFamily="18" charset="0"/>
                <a:cs typeface="Times New Roman" pitchFamily="18" charset="0"/>
              </a:rPr>
              <a:t>Chiriboga</a:t>
            </a:r>
            <a:r>
              <a:rPr lang="es-CO" sz="2800" b="1" dirty="0" smtClean="0">
                <a:solidFill>
                  <a:schemeClr val="tx1"/>
                </a:solidFill>
                <a:effectLst>
                  <a:glow rad="63500">
                    <a:schemeClr val="accent6">
                      <a:satMod val="175000"/>
                      <a:alpha val="40000"/>
                    </a:schemeClr>
                  </a:glow>
                </a:effectLst>
                <a:latin typeface="Times New Roman" pitchFamily="18" charset="0"/>
                <a:cs typeface="Times New Roman" pitchFamily="18" charset="0"/>
              </a:rPr>
              <a:t>, Arzobispo de Quito.</a:t>
            </a:r>
            <a:endParaRPr lang="es-CO" sz="2800" b="1" dirty="0">
              <a:solidFill>
                <a:schemeClr val="tx1"/>
              </a:solidFill>
              <a:effectLst>
                <a:glow rad="63500">
                  <a:schemeClr val="accent6">
                    <a:satMod val="175000"/>
                    <a:alpha val="40000"/>
                  </a:schemeClr>
                </a:glow>
              </a:effectLst>
              <a:latin typeface="Times New Roman" pitchFamily="18" charset="0"/>
              <a:cs typeface="Times New Roman" pitchFamily="18" charset="0"/>
            </a:endParaRPr>
          </a:p>
        </p:txBody>
      </p:sp>
      <p:pic>
        <p:nvPicPr>
          <p:cNvPr id="3074" name="Picture 2" descr="C:\Users\leander\Pictures\el_batan_quito.jpg"/>
          <p:cNvPicPr>
            <a:picLocks noChangeAspect="1" noChangeArrowheads="1"/>
          </p:cNvPicPr>
          <p:nvPr/>
        </p:nvPicPr>
        <p:blipFill>
          <a:blip r:embed="rId2" cstate="print"/>
          <a:srcRect/>
          <a:stretch>
            <a:fillRect/>
          </a:stretch>
        </p:blipFill>
        <p:spPr bwMode="auto">
          <a:xfrm>
            <a:off x="-36512" y="3194973"/>
            <a:ext cx="4920546" cy="3690411"/>
          </a:xfrm>
          <a:prstGeom prst="ellipse">
            <a:avLst/>
          </a:prstGeom>
          <a:ln>
            <a:noFill/>
          </a:ln>
          <a:effectLst>
            <a:softEdge rad="112500"/>
          </a:effectLst>
        </p:spPr>
      </p:pic>
      <p:pic>
        <p:nvPicPr>
          <p:cNvPr id="3075" name="Picture 3" descr="C:\Users\leander\Pictures\Mariaorando.jpg"/>
          <p:cNvPicPr>
            <a:picLocks noChangeAspect="1" noChangeArrowheads="1"/>
          </p:cNvPicPr>
          <p:nvPr/>
        </p:nvPicPr>
        <p:blipFill>
          <a:blip r:embed="rId3" cstate="print"/>
          <a:srcRect/>
          <a:stretch>
            <a:fillRect/>
          </a:stretch>
        </p:blipFill>
        <p:spPr bwMode="auto">
          <a:xfrm flipH="1">
            <a:off x="1331640" y="116632"/>
            <a:ext cx="2016224" cy="3142167"/>
          </a:xfrm>
          <a:prstGeom prst="rect">
            <a:avLst/>
          </a:prstGeom>
          <a:ln>
            <a:noFill/>
          </a:ln>
          <a:effectLst>
            <a:softEdge rad="112500"/>
          </a:effectLst>
        </p:spPr>
      </p:pic>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p:cTn id="7" dur="500" decel="50000" fill="hold">
                                          <p:stCondLst>
                                            <p:cond delay="0"/>
                                          </p:stCondLst>
                                        </p:cTn>
                                        <p:tgtEl>
                                          <p:spTgt spid="307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07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75"/>
                                        </p:tgtEl>
                                        <p:attrNameLst>
                                          <p:attrName>ppt_w</p:attrName>
                                        </p:attrNameLst>
                                      </p:cBhvr>
                                      <p:tavLst>
                                        <p:tav tm="0">
                                          <p:val>
                                            <p:strVal val="#ppt_w*.05"/>
                                          </p:val>
                                        </p:tav>
                                        <p:tav tm="100000">
                                          <p:val>
                                            <p:strVal val="#ppt_w"/>
                                          </p:val>
                                        </p:tav>
                                      </p:tavLst>
                                    </p:anim>
                                    <p:anim calcmode="lin" valueType="num">
                                      <p:cBhvr>
                                        <p:cTn id="10" dur="1000" fill="hold"/>
                                        <p:tgtEl>
                                          <p:spTgt spid="307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7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7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7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75"/>
                                        </p:tgtEl>
                                      </p:cBhvr>
                                    </p:animEffect>
                                  </p:childTnLst>
                                </p:cTn>
                              </p:par>
                              <p:par>
                                <p:cTn id="15" presetID="25" presetClass="entr" presetSubtype="0" fill="hold" nodeType="withEffect">
                                  <p:stCondLst>
                                    <p:cond delay="0"/>
                                  </p:stCondLst>
                                  <p:childTnLst>
                                    <p:set>
                                      <p:cBhvr>
                                        <p:cTn id="16" dur="1" fill="hold">
                                          <p:stCondLst>
                                            <p:cond delay="0"/>
                                          </p:stCondLst>
                                        </p:cTn>
                                        <p:tgtEl>
                                          <p:spTgt spid="3074"/>
                                        </p:tgtEl>
                                        <p:attrNameLst>
                                          <p:attrName>style.visibility</p:attrName>
                                        </p:attrNameLst>
                                      </p:cBhvr>
                                      <p:to>
                                        <p:strVal val="visible"/>
                                      </p:to>
                                    </p:set>
                                    <p:anim calcmode="lin" valueType="num">
                                      <p:cBhvr>
                                        <p:cTn id="17" dur="500" decel="50000" fill="hold">
                                          <p:stCondLst>
                                            <p:cond delay="0"/>
                                          </p:stCondLst>
                                        </p:cTn>
                                        <p:tgtEl>
                                          <p:spTgt spid="3074"/>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3074"/>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3074"/>
                                        </p:tgtEl>
                                        <p:attrNameLst>
                                          <p:attrName>ppt_w</p:attrName>
                                        </p:attrNameLst>
                                      </p:cBhvr>
                                      <p:tavLst>
                                        <p:tav tm="0">
                                          <p:val>
                                            <p:strVal val="#ppt_w*.05"/>
                                          </p:val>
                                        </p:tav>
                                        <p:tav tm="100000">
                                          <p:val>
                                            <p:strVal val="#ppt_w"/>
                                          </p:val>
                                        </p:tav>
                                      </p:tavLst>
                                    </p:anim>
                                    <p:anim calcmode="lin" valueType="num">
                                      <p:cBhvr>
                                        <p:cTn id="20" dur="1000" fill="hold"/>
                                        <p:tgtEl>
                                          <p:spTgt spid="3074"/>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3074"/>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3074"/>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3074"/>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3074"/>
                                        </p:tgtEl>
                                      </p:cBhvr>
                                    </p:animEffect>
                                  </p:childTnLst>
                                </p:cTn>
                              </p:par>
                            </p:childTnLst>
                          </p:cTn>
                        </p:par>
                      </p:childTnLst>
                    </p:cTn>
                  </p:par>
                  <p:par>
                    <p:cTn id="25" fill="hold">
                      <p:stCondLst>
                        <p:cond delay="indefinite"/>
                      </p:stCondLst>
                      <p:childTnLst>
                        <p:par>
                          <p:cTn id="26" fill="hold">
                            <p:stCondLst>
                              <p:cond delay="0"/>
                            </p:stCondLst>
                            <p:childTnLst>
                              <p:par>
                                <p:cTn id="27" presetID="7" presetClass="entr" presetSubtype="4" fill="hold" grpId="0"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 calcmode="lin" valueType="num">
                                      <p:cBhvr additive="base">
                                        <p:cTn id="29"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0"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0000"/>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8520" y="908720"/>
            <a:ext cx="4355976" cy="5949280"/>
          </a:xfrm>
          <a:solidFill>
            <a:schemeClr val="lt1">
              <a:alpha val="54000"/>
            </a:schemeClr>
          </a:solidFill>
        </p:spPr>
        <p:style>
          <a:lnRef idx="0">
            <a:scrgbClr r="0" g="0" b="0"/>
          </a:lnRef>
          <a:fillRef idx="1001">
            <a:schemeClr val="lt1"/>
          </a:fillRef>
          <a:effectRef idx="0">
            <a:scrgbClr r="0" g="0" b="0"/>
          </a:effectRef>
          <a:fontRef idx="major"/>
        </p:style>
        <p:txBody>
          <a:bodyPr>
            <a:noAutofit/>
          </a:bodyPr>
          <a:lstStyle/>
          <a:p>
            <a:pPr>
              <a:buNone/>
            </a:pPr>
            <a:r>
              <a:rPr lang="es-CO" sz="2400" b="1" i="1" dirty="0" smtClean="0">
                <a:solidFill>
                  <a:schemeClr val="tx1"/>
                </a:solidFill>
                <a:effectLst>
                  <a:glow rad="101600">
                    <a:schemeClr val="bg1">
                      <a:alpha val="60000"/>
                    </a:schemeClr>
                  </a:glow>
                </a:effectLst>
                <a:latin typeface="Times New Roman" pitchFamily="18" charset="0"/>
                <a:cs typeface="Times New Roman" pitchFamily="18" charset="0"/>
              </a:rPr>
              <a:t>	Después de un tiempo de experiencia en el Ecuador y debido a la dificultad para el acompañamiento de los jóvenes por parte del Gobierno General, y los costos para transporte y visas de los candidatos que en su mayoría eran Colombianos, se realizó un proceso de discernimiento y se trajo la comunidad a la cuna fundacional, para beber de las propias fuentes de la espiritualidad de nuestra fundadora.</a:t>
            </a:r>
            <a:endParaRPr lang="es-CO" sz="2400" b="1" i="1" dirty="0">
              <a:solidFill>
                <a:schemeClr val="tx1"/>
              </a:solidFill>
              <a:effectLst>
                <a:glow rad="101600">
                  <a:schemeClr val="bg1">
                    <a:alpha val="60000"/>
                  </a:schemeClr>
                </a:glow>
              </a:effectLst>
              <a:latin typeface="Times New Roman" pitchFamily="18" charset="0"/>
              <a:cs typeface="Times New Roman" pitchFamily="18" charset="0"/>
            </a:endParaRPr>
          </a:p>
        </p:txBody>
      </p:sp>
      <p:pic>
        <p:nvPicPr>
          <p:cNvPr id="4098" name="Picture 2" descr="C:\Users\leander\Documents\MEMORIA LEÁNDER\berenice2.png"/>
          <p:cNvPicPr>
            <a:picLocks noChangeAspect="1" noChangeArrowheads="1"/>
          </p:cNvPicPr>
          <p:nvPr/>
        </p:nvPicPr>
        <p:blipFill>
          <a:blip r:embed="rId3" cstate="print"/>
          <a:srcRect/>
          <a:stretch>
            <a:fillRect/>
          </a:stretch>
        </p:blipFill>
        <p:spPr bwMode="auto">
          <a:xfrm flipH="1">
            <a:off x="7161228" y="-27384"/>
            <a:ext cx="2032759" cy="2780928"/>
          </a:xfrm>
          <a:prstGeom prst="ellipse">
            <a:avLst/>
          </a:prstGeom>
          <a:ln>
            <a:noFill/>
          </a:ln>
          <a:effectLst>
            <a:softEdge rad="112500"/>
          </a:effec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to="" calcmode="lin" valueType="num">
                                      <p:cBhvr>
                                        <p:cTn id="12" dur="1" fill="hold"/>
                                        <p:tgtEl>
                                          <p:spTgt spid="3">
                                            <p:bg/>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to="" calcmode="lin" valueType="num">
                                      <p:cBhvr>
                                        <p:cTn id="17" dur="1" fill="hold"/>
                                        <p:tgtEl>
                                          <p:spTgt spid="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220253" y="72008"/>
            <a:ext cx="3888432" cy="6885384"/>
          </a:xfrm>
        </p:spPr>
        <p:txBody>
          <a:bodyPr>
            <a:noAutofit/>
          </a:bodyPr>
          <a:lstStyle/>
          <a:p>
            <a:pPr algn="ctr">
              <a:buNone/>
            </a:pPr>
            <a:r>
              <a:rPr lang="es-CO" sz="2400" b="1" i="1" dirty="0" smtClean="0">
                <a:solidFill>
                  <a:schemeClr val="tx1"/>
                </a:solidFill>
                <a:effectLst>
                  <a:glow rad="101600">
                    <a:srgbClr val="92D050">
                      <a:alpha val="60000"/>
                    </a:srgbClr>
                  </a:glow>
                </a:effectLst>
                <a:latin typeface="Times New Roman" pitchFamily="18" charset="0"/>
                <a:cs typeface="Times New Roman" pitchFamily="18" charset="0"/>
              </a:rPr>
              <a:t>	En el año 2009, Monseñor Gabriel Londoño Sepúlveda, actual Vicario de Religiosos de la Arquidiócesis de Bogotá, manifiesta especial interés por apoyar la rama masculina, orientando el proceso de su reconocimiento jurídico como Asociación Pública Clerical, obteniéndose por la gracia de Dios, el día 26 de octubre de 2012, el reconocimiento como Instituto Religioso Clerical Misioneros de la Anunciación.</a:t>
            </a:r>
            <a:endParaRPr lang="es-CO" sz="2400" b="1" i="1" dirty="0">
              <a:solidFill>
                <a:schemeClr val="tx1"/>
              </a:solidFill>
              <a:effectLst>
                <a:glow rad="101600">
                  <a:srgbClr val="92D050">
                    <a:alpha val="60000"/>
                  </a:srgbClr>
                </a:glow>
              </a:effectLst>
              <a:latin typeface="Times New Roman" pitchFamily="18" charset="0"/>
              <a:cs typeface="Times New Roman" pitchFamily="18" charset="0"/>
            </a:endParaRPr>
          </a:p>
        </p:txBody>
      </p:sp>
      <p:pic>
        <p:nvPicPr>
          <p:cNvPr id="5122" name="Picture 2" descr="F:\Fotos Asamblea\DSC00135.JPG"/>
          <p:cNvPicPr>
            <a:picLocks noChangeAspect="1" noChangeArrowheads="1"/>
          </p:cNvPicPr>
          <p:nvPr/>
        </p:nvPicPr>
        <p:blipFill>
          <a:blip r:embed="rId4" cstate="print">
            <a:lum bright="20000"/>
          </a:blip>
          <a:srcRect/>
          <a:stretch>
            <a:fillRect/>
          </a:stretch>
        </p:blipFill>
        <p:spPr bwMode="auto">
          <a:xfrm>
            <a:off x="323528" y="3068960"/>
            <a:ext cx="4854505" cy="36408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50" name="Picture 2" descr="http://www.conjesus.org/corazon-de-jesus/images/sagrado-corazon-de-jesus.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331640" y="68687"/>
            <a:ext cx="2486025" cy="2852936"/>
          </a:xfrm>
          <a:prstGeom prst="rect">
            <a:avLst/>
          </a:prstGeom>
          <a:noFill/>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strVal val="#ppt_w+.3"/>
                                          </p:val>
                                        </p:tav>
                                        <p:tav tm="100000">
                                          <p:val>
                                            <p:strVal val="#ppt_w"/>
                                          </p:val>
                                        </p:tav>
                                      </p:tavLst>
                                    </p:anim>
                                    <p:anim calcmode="lin" valueType="num">
                                      <p:cBhvr>
                                        <p:cTn id="8" dur="1000" fill="hold"/>
                                        <p:tgtEl>
                                          <p:spTgt spid="2050"/>
                                        </p:tgtEl>
                                        <p:attrNameLst>
                                          <p:attrName>ppt_h</p:attrName>
                                        </p:attrNameLst>
                                      </p:cBhvr>
                                      <p:tavLst>
                                        <p:tav tm="0">
                                          <p:val>
                                            <p:strVal val="#ppt_h"/>
                                          </p:val>
                                        </p:tav>
                                        <p:tav tm="100000">
                                          <p:val>
                                            <p:strVal val="#ppt_h"/>
                                          </p:val>
                                        </p:tav>
                                      </p:tavLst>
                                    </p:anim>
                                    <p:animEffect transition="in" filter="fade">
                                      <p:cBhvr>
                                        <p:cTn id="9" dur="1000"/>
                                        <p:tgtEl>
                                          <p:spTgt spid="2050"/>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5122"/>
                                        </p:tgtEl>
                                        <p:attrNameLst>
                                          <p:attrName>style.visibility</p:attrName>
                                        </p:attrNameLst>
                                      </p:cBhvr>
                                      <p:to>
                                        <p:strVal val="visible"/>
                                      </p:to>
                                    </p:set>
                                    <p:anim calcmode="lin" valueType="num">
                                      <p:cBhvr>
                                        <p:cTn id="12" dur="1000" fill="hold"/>
                                        <p:tgtEl>
                                          <p:spTgt spid="5122"/>
                                        </p:tgtEl>
                                        <p:attrNameLst>
                                          <p:attrName>ppt_w</p:attrName>
                                        </p:attrNameLst>
                                      </p:cBhvr>
                                      <p:tavLst>
                                        <p:tav tm="0">
                                          <p:val>
                                            <p:strVal val="#ppt_w+.3"/>
                                          </p:val>
                                        </p:tav>
                                        <p:tav tm="100000">
                                          <p:val>
                                            <p:strVal val="#ppt_w"/>
                                          </p:val>
                                        </p:tav>
                                      </p:tavLst>
                                    </p:anim>
                                    <p:anim calcmode="lin" valueType="num">
                                      <p:cBhvr>
                                        <p:cTn id="13" dur="1000" fill="hold"/>
                                        <p:tgtEl>
                                          <p:spTgt spid="5122"/>
                                        </p:tgtEl>
                                        <p:attrNameLst>
                                          <p:attrName>ppt_h</p:attrName>
                                        </p:attrNameLst>
                                      </p:cBhvr>
                                      <p:tavLst>
                                        <p:tav tm="0">
                                          <p:val>
                                            <p:strVal val="#ppt_h"/>
                                          </p:val>
                                        </p:tav>
                                        <p:tav tm="100000">
                                          <p:val>
                                            <p:strVal val="#ppt_h"/>
                                          </p:val>
                                        </p:tav>
                                      </p:tavLst>
                                    </p:anim>
                                    <p:animEffect transition="in" filter="fade">
                                      <p:cBhvr>
                                        <p:cTn id="14" dur="1000"/>
                                        <p:tgtEl>
                                          <p:spTgt spid="5122"/>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blinds(horizontal)">
                                      <p:cBhvr>
                                        <p:cTn id="1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286544"/>
            <a:ext cx="8686800" cy="838200"/>
          </a:xfrm>
        </p:spPr>
        <p:txBody>
          <a:bodyPr>
            <a:normAutofit fontScale="90000"/>
          </a:bodyPr>
          <a:lstStyle/>
          <a:p>
            <a:r>
              <a:rPr lang="es-CO" b="1" i="1" dirty="0" smtClean="0">
                <a:solidFill>
                  <a:schemeClr val="tx1"/>
                </a:solidFill>
                <a:effectLst>
                  <a:glow rad="101600">
                    <a:srgbClr val="00B0F0">
                      <a:alpha val="60000"/>
                    </a:srgbClr>
                  </a:glow>
                  <a:reflection blurRad="12700" stA="48000" endA="300" endPos="55000" dir="5400000" sy="-90000" algn="bl" rotWithShape="0"/>
                </a:effectLst>
              </a:rPr>
              <a:t>Nuestra Espiritualidad y nuestras obras.</a:t>
            </a:r>
            <a:endParaRPr lang="es-CO" b="1" i="1" dirty="0">
              <a:solidFill>
                <a:schemeClr val="tx1"/>
              </a:solidFill>
              <a:effectLst>
                <a:glow rad="101600">
                  <a:srgbClr val="00B0F0">
                    <a:alpha val="60000"/>
                  </a:srgbClr>
                </a:glow>
                <a:reflection blurRad="12700" stA="48000" endA="300" endPos="55000" dir="5400000" sy="-90000" algn="bl" rotWithShape="0"/>
              </a:effectLst>
            </a:endParaRPr>
          </a:p>
        </p:txBody>
      </p:sp>
      <p:sp>
        <p:nvSpPr>
          <p:cNvPr id="3" name="2 Marcador de contenido"/>
          <p:cNvSpPr>
            <a:spLocks noGrp="1"/>
          </p:cNvSpPr>
          <p:nvPr>
            <p:ph idx="1"/>
          </p:nvPr>
        </p:nvSpPr>
        <p:spPr>
          <a:xfrm>
            <a:off x="144016" y="1340768"/>
            <a:ext cx="4139952" cy="5589240"/>
          </a:xfrm>
        </p:spPr>
        <p:txBody>
          <a:bodyPr>
            <a:normAutofit fontScale="85000" lnSpcReduction="20000"/>
          </a:bodyPr>
          <a:lstStyle/>
          <a:p>
            <a:r>
              <a:rPr lang="es-CO" b="1" i="1" dirty="0" smtClean="0">
                <a:latin typeface="Times New Roman" pitchFamily="18" charset="0"/>
                <a:cs typeface="Times New Roman" pitchFamily="18" charset="0"/>
              </a:rPr>
              <a:t>La Espiritualidad está inspirada en </a:t>
            </a:r>
            <a:r>
              <a:rPr lang="es-CO" b="1" i="1" dirty="0" err="1" smtClean="0">
                <a:latin typeface="Times New Roman" pitchFamily="18" charset="0"/>
                <a:cs typeface="Times New Roman" pitchFamily="18" charset="0"/>
              </a:rPr>
              <a:t>Lc.</a:t>
            </a:r>
            <a:r>
              <a:rPr lang="es-CO" b="1" i="1" dirty="0" smtClean="0">
                <a:latin typeface="Times New Roman" pitchFamily="18" charset="0"/>
                <a:cs typeface="Times New Roman" pitchFamily="18" charset="0"/>
              </a:rPr>
              <a:t> 1, 26-38 el </a:t>
            </a:r>
            <a:r>
              <a:rPr lang="es-CO" b="1" i="1" dirty="0" err="1" smtClean="0">
                <a:latin typeface="Times New Roman" pitchFamily="18" charset="0"/>
                <a:cs typeface="Times New Roman" pitchFamily="18" charset="0"/>
              </a:rPr>
              <a:t>Ecce</a:t>
            </a:r>
            <a:r>
              <a:rPr lang="es-CO" b="1" i="1" dirty="0" smtClean="0">
                <a:latin typeface="Times New Roman" pitchFamily="18" charset="0"/>
                <a:cs typeface="Times New Roman" pitchFamily="18" charset="0"/>
              </a:rPr>
              <a:t> </a:t>
            </a:r>
            <a:r>
              <a:rPr lang="es-CO" b="1" i="1" dirty="0" err="1" smtClean="0">
                <a:latin typeface="Times New Roman" pitchFamily="18" charset="0"/>
                <a:cs typeface="Times New Roman" pitchFamily="18" charset="0"/>
              </a:rPr>
              <a:t>Ancilla</a:t>
            </a:r>
            <a:r>
              <a:rPr lang="es-CO" b="1" i="1" dirty="0" smtClean="0">
                <a:latin typeface="Times New Roman" pitchFamily="18" charset="0"/>
                <a:cs typeface="Times New Roman" pitchFamily="18" charset="0"/>
              </a:rPr>
              <a:t> </a:t>
            </a:r>
            <a:r>
              <a:rPr lang="es-CO" b="1" i="1" dirty="0" err="1" smtClean="0">
                <a:latin typeface="Times New Roman" pitchFamily="18" charset="0"/>
                <a:cs typeface="Times New Roman" pitchFamily="18" charset="0"/>
              </a:rPr>
              <a:t>Domini</a:t>
            </a:r>
            <a:r>
              <a:rPr lang="es-CO" b="1" i="1" dirty="0" smtClean="0">
                <a:latin typeface="Times New Roman" pitchFamily="18" charset="0"/>
                <a:cs typeface="Times New Roman" pitchFamily="18" charset="0"/>
              </a:rPr>
              <a:t> de María en la Anunciación y Hebreos 10,7-9 el </a:t>
            </a:r>
            <a:r>
              <a:rPr lang="es-CO" b="1" i="1" dirty="0" err="1" smtClean="0">
                <a:latin typeface="Times New Roman" pitchFamily="18" charset="0"/>
                <a:cs typeface="Times New Roman" pitchFamily="18" charset="0"/>
              </a:rPr>
              <a:t>Ecce</a:t>
            </a:r>
            <a:r>
              <a:rPr lang="es-CO" b="1" i="1" dirty="0" smtClean="0">
                <a:latin typeface="Times New Roman" pitchFamily="18" charset="0"/>
                <a:cs typeface="Times New Roman" pitchFamily="18" charset="0"/>
              </a:rPr>
              <a:t> </a:t>
            </a:r>
            <a:r>
              <a:rPr lang="es-CO" b="1" i="1" dirty="0" err="1" smtClean="0">
                <a:latin typeface="Times New Roman" pitchFamily="18" charset="0"/>
                <a:cs typeface="Times New Roman" pitchFamily="18" charset="0"/>
              </a:rPr>
              <a:t>Vennio</a:t>
            </a:r>
            <a:r>
              <a:rPr lang="es-CO" b="1" i="1" dirty="0" smtClean="0">
                <a:latin typeface="Times New Roman" pitchFamily="18" charset="0"/>
                <a:cs typeface="Times New Roman" pitchFamily="18" charset="0"/>
              </a:rPr>
              <a:t> de Jesús.</a:t>
            </a:r>
          </a:p>
          <a:p>
            <a:r>
              <a:rPr lang="es-CO" b="1" i="1" dirty="0" smtClean="0">
                <a:latin typeface="Times New Roman" pitchFamily="18" charset="0"/>
                <a:cs typeface="Times New Roman" pitchFamily="18" charset="0"/>
              </a:rPr>
              <a:t>Los Hermanos proyectarán el rostro misericordioso de Dios a los hombres que sufren todo tipo de marginación social (Ancianos, jóvenes y niños de la calle, indigentes, encarcelados, etc.).</a:t>
            </a:r>
          </a:p>
        </p:txBody>
      </p:sp>
      <p:pic>
        <p:nvPicPr>
          <p:cNvPr id="23554" name="Picture 2" descr="C:\Users\leander\Pictures\aaaaaaaaanuncia.jpg"/>
          <p:cNvPicPr>
            <a:picLocks noChangeAspect="1" noChangeArrowheads="1"/>
          </p:cNvPicPr>
          <p:nvPr/>
        </p:nvPicPr>
        <p:blipFill>
          <a:blip r:embed="rId2" cstate="print"/>
          <a:srcRect/>
          <a:stretch>
            <a:fillRect/>
          </a:stretch>
        </p:blipFill>
        <p:spPr bwMode="auto">
          <a:xfrm>
            <a:off x="4604547" y="1224136"/>
            <a:ext cx="4431949" cy="5661248"/>
          </a:xfrm>
          <a:prstGeom prst="ellipse">
            <a:avLst/>
          </a:prstGeom>
          <a:ln>
            <a:noFill/>
          </a:ln>
          <a:effectLst>
            <a:softEdge rad="112500"/>
          </a:effectLst>
        </p:spPr>
      </p:pic>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wheel(4)">
                                      <p:cBhvr>
                                        <p:cTn id="7" dur="2000"/>
                                        <p:tgtEl>
                                          <p:spTgt spid="2355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43808" y="188640"/>
            <a:ext cx="6238528" cy="838200"/>
          </a:xfrm>
        </p:spPr>
        <p:txBody>
          <a:bodyPr>
            <a:normAutofit fontScale="90000"/>
          </a:bodyPr>
          <a:lstStyle/>
          <a:p>
            <a:pPr algn="r"/>
            <a:r>
              <a:rPr lang="es-CO" i="1" dirty="0" smtClean="0">
                <a:effectLst>
                  <a:glow rad="101600">
                    <a:srgbClr val="FF0000">
                      <a:alpha val="60000"/>
                    </a:srgbClr>
                  </a:glow>
                  <a:reflection blurRad="12700" stA="48000" endA="300" endPos="55000" dir="5400000" sy="-90000" algn="bl" rotWithShape="0"/>
                </a:effectLst>
              </a:rPr>
              <a:t>Casa de Formación, </a:t>
            </a:r>
            <a:r>
              <a:rPr lang="es-CO" i="1" dirty="0" smtClean="0">
                <a:effectLst>
                  <a:glow rad="101600">
                    <a:srgbClr val="FF0000">
                      <a:alpha val="60000"/>
                    </a:srgbClr>
                  </a:glow>
                  <a:reflection blurRad="12700" stA="48000" endA="300" endPos="55000" dir="5400000" sy="-90000" algn="bl" rotWithShape="0"/>
                </a:effectLst>
              </a:rPr>
              <a:t>noviciado san </a:t>
            </a:r>
            <a:r>
              <a:rPr lang="es-CO" i="1" dirty="0" err="1" smtClean="0">
                <a:effectLst>
                  <a:glow rad="101600">
                    <a:srgbClr val="FF0000">
                      <a:alpha val="60000"/>
                    </a:srgbClr>
                  </a:glow>
                  <a:reflection blurRad="12700" stA="48000" endA="300" endPos="55000" dir="5400000" sy="-90000" algn="bl" rotWithShape="0"/>
                </a:effectLst>
              </a:rPr>
              <a:t>josé</a:t>
            </a:r>
            <a:r>
              <a:rPr lang="es-CO" i="1" dirty="0" smtClean="0">
                <a:effectLst>
                  <a:glow rad="101600">
                    <a:srgbClr val="FF0000">
                      <a:alpha val="60000"/>
                    </a:srgbClr>
                  </a:glow>
                  <a:reflection blurRad="12700" stA="48000" endA="300" endPos="55000" dir="5400000" sy="-90000" algn="bl" rotWithShape="0"/>
                </a:effectLst>
              </a:rPr>
              <a:t>.</a:t>
            </a:r>
            <a:endParaRPr lang="es-CO" i="1" dirty="0">
              <a:effectLst>
                <a:glow rad="101600">
                  <a:srgbClr val="FF0000">
                    <a:alpha val="60000"/>
                  </a:srgbClr>
                </a:glow>
                <a:reflection blurRad="12700" stA="48000" endA="300" endPos="55000" dir="5400000" sy="-90000" algn="bl" rotWithShape="0"/>
              </a:effectLst>
            </a:endParaRPr>
          </a:p>
        </p:txBody>
      </p:sp>
      <p:pic>
        <p:nvPicPr>
          <p:cNvPr id="24578" name="Picture 2" descr="F:\Fotos Asamblea\DSC09962.JPG"/>
          <p:cNvPicPr>
            <a:picLocks noChangeAspect="1" noChangeArrowheads="1"/>
          </p:cNvPicPr>
          <p:nvPr/>
        </p:nvPicPr>
        <p:blipFill>
          <a:blip r:embed="rId2" cstate="print"/>
          <a:srcRect/>
          <a:stretch>
            <a:fillRect/>
          </a:stretch>
        </p:blipFill>
        <p:spPr bwMode="auto">
          <a:xfrm>
            <a:off x="-36512" y="188640"/>
            <a:ext cx="4248472" cy="3186354"/>
          </a:xfrm>
          <a:prstGeom prst="ellipse">
            <a:avLst/>
          </a:prstGeom>
          <a:ln>
            <a:noFill/>
          </a:ln>
          <a:effectLst>
            <a:softEdge rad="112500"/>
          </a:effectLst>
        </p:spPr>
      </p:pic>
      <p:pic>
        <p:nvPicPr>
          <p:cNvPr id="24580" name="Picture 4" descr="http://a8.sphotos.ak.fbcdn.net/hphotos-ak-ash2/30638_1432710501593_1347818027_1156206_1407382_n.jpg"/>
          <p:cNvPicPr>
            <a:picLocks noChangeAspect="1" noChangeArrowheads="1"/>
          </p:cNvPicPr>
          <p:nvPr/>
        </p:nvPicPr>
        <p:blipFill>
          <a:blip r:embed="rId3" cstate="print"/>
          <a:srcRect/>
          <a:stretch>
            <a:fillRect/>
          </a:stretch>
        </p:blipFill>
        <p:spPr bwMode="auto">
          <a:xfrm>
            <a:off x="5580112" y="4149080"/>
            <a:ext cx="3552396" cy="2664296"/>
          </a:xfrm>
          <a:prstGeom prst="rect">
            <a:avLst/>
          </a:prstGeom>
          <a:ln>
            <a:noFill/>
          </a:ln>
          <a:effectLst>
            <a:softEdge rad="112500"/>
          </a:effectLst>
        </p:spPr>
      </p:pic>
      <p:pic>
        <p:nvPicPr>
          <p:cNvPr id="24581" name="Picture 5" descr="F:\Fotos Asamblea\ALGUNAS FOTOS\311476_141576492600145_112957158795412_241437_5565834_n.jpg"/>
          <p:cNvPicPr>
            <a:picLocks noChangeAspect="1" noChangeArrowheads="1"/>
          </p:cNvPicPr>
          <p:nvPr/>
        </p:nvPicPr>
        <p:blipFill>
          <a:blip r:embed="rId4" cstate="print"/>
          <a:srcRect/>
          <a:stretch>
            <a:fillRect/>
          </a:stretch>
        </p:blipFill>
        <p:spPr bwMode="auto">
          <a:xfrm>
            <a:off x="35496" y="3879050"/>
            <a:ext cx="3816424" cy="2862318"/>
          </a:xfrm>
          <a:prstGeom prst="rect">
            <a:avLst/>
          </a:prstGeom>
          <a:ln>
            <a:noFill/>
          </a:ln>
          <a:effectLst>
            <a:softEdge rad="112500"/>
          </a:effectLst>
        </p:spPr>
      </p:pic>
      <p:pic>
        <p:nvPicPr>
          <p:cNvPr id="24582" name="Picture 6" descr="F:\Fotos Asamblea\DSC00022.JPG"/>
          <p:cNvPicPr>
            <a:picLocks noChangeAspect="1" noChangeArrowheads="1"/>
          </p:cNvPicPr>
          <p:nvPr/>
        </p:nvPicPr>
        <p:blipFill>
          <a:blip r:embed="rId5" cstate="print"/>
          <a:srcRect/>
          <a:stretch>
            <a:fillRect/>
          </a:stretch>
        </p:blipFill>
        <p:spPr bwMode="auto">
          <a:xfrm>
            <a:off x="5580112" y="1268760"/>
            <a:ext cx="3528392" cy="2646294"/>
          </a:xfrm>
          <a:prstGeom prst="rect">
            <a:avLst/>
          </a:prstGeom>
          <a:ln>
            <a:noFill/>
          </a:ln>
          <a:effectLst>
            <a:softEdge rad="112500"/>
          </a:effectLst>
        </p:spPr>
      </p:pic>
      <p:pic>
        <p:nvPicPr>
          <p:cNvPr id="6146" name="Picture 2" descr="http://a2.sphotos.ak.fbcdn.net/hphotos-ak-snc7/299020_10150349436388269_756543268_8351547_832971569_n.jpg"/>
          <p:cNvPicPr>
            <a:picLocks noChangeAspect="1" noChangeArrowheads="1"/>
          </p:cNvPicPr>
          <p:nvPr/>
        </p:nvPicPr>
        <p:blipFill>
          <a:blip r:embed="rId6" cstate="print"/>
          <a:srcRect/>
          <a:stretch>
            <a:fillRect/>
          </a:stretch>
        </p:blipFill>
        <p:spPr bwMode="auto">
          <a:xfrm>
            <a:off x="2987824" y="2636912"/>
            <a:ext cx="3168352" cy="2376264"/>
          </a:xfrm>
          <a:prstGeom prst="rect">
            <a:avLst/>
          </a:prstGeom>
          <a:ln>
            <a:noFill/>
          </a:ln>
          <a:effectLst>
            <a:softEdge rad="112500"/>
          </a:effec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31" presetClass="entr" presetSubtype="0" fill="hold" nodeType="withEffect">
                                  <p:stCondLst>
                                    <p:cond delay="0"/>
                                  </p:stCondLst>
                                  <p:iterate type="lt">
                                    <p:tmPct val="5000"/>
                                  </p:iterate>
                                  <p:childTnLst>
                                    <p:set>
                                      <p:cBhvr>
                                        <p:cTn id="9" dur="1" fill="hold">
                                          <p:stCondLst>
                                            <p:cond delay="0"/>
                                          </p:stCondLst>
                                        </p:cTn>
                                        <p:tgtEl>
                                          <p:spTgt spid="24578"/>
                                        </p:tgtEl>
                                        <p:attrNameLst>
                                          <p:attrName>style.visibility</p:attrName>
                                        </p:attrNameLst>
                                      </p:cBhvr>
                                      <p:to>
                                        <p:strVal val="visible"/>
                                      </p:to>
                                    </p:set>
                                    <p:anim calcmode="lin" valueType="num">
                                      <p:cBhvr>
                                        <p:cTn id="10" dur="1000" fill="hold"/>
                                        <p:tgtEl>
                                          <p:spTgt spid="24578"/>
                                        </p:tgtEl>
                                        <p:attrNameLst>
                                          <p:attrName>ppt_w</p:attrName>
                                        </p:attrNameLst>
                                      </p:cBhvr>
                                      <p:tavLst>
                                        <p:tav tm="0">
                                          <p:val>
                                            <p:fltVal val="0"/>
                                          </p:val>
                                        </p:tav>
                                        <p:tav tm="100000">
                                          <p:val>
                                            <p:strVal val="#ppt_w"/>
                                          </p:val>
                                        </p:tav>
                                      </p:tavLst>
                                    </p:anim>
                                    <p:anim calcmode="lin" valueType="num">
                                      <p:cBhvr>
                                        <p:cTn id="11" dur="1000" fill="hold"/>
                                        <p:tgtEl>
                                          <p:spTgt spid="24578"/>
                                        </p:tgtEl>
                                        <p:attrNameLst>
                                          <p:attrName>ppt_h</p:attrName>
                                        </p:attrNameLst>
                                      </p:cBhvr>
                                      <p:tavLst>
                                        <p:tav tm="0">
                                          <p:val>
                                            <p:fltVal val="0"/>
                                          </p:val>
                                        </p:tav>
                                        <p:tav tm="100000">
                                          <p:val>
                                            <p:strVal val="#ppt_h"/>
                                          </p:val>
                                        </p:tav>
                                      </p:tavLst>
                                    </p:anim>
                                    <p:anim calcmode="lin" valueType="num">
                                      <p:cBhvr>
                                        <p:cTn id="12" dur="1000" fill="hold"/>
                                        <p:tgtEl>
                                          <p:spTgt spid="24578"/>
                                        </p:tgtEl>
                                        <p:attrNameLst>
                                          <p:attrName>style.rotation</p:attrName>
                                        </p:attrNameLst>
                                      </p:cBhvr>
                                      <p:tavLst>
                                        <p:tav tm="0">
                                          <p:val>
                                            <p:fltVal val="90"/>
                                          </p:val>
                                        </p:tav>
                                        <p:tav tm="100000">
                                          <p:val>
                                            <p:fltVal val="0"/>
                                          </p:val>
                                        </p:tav>
                                      </p:tavLst>
                                    </p:anim>
                                    <p:animEffect transition="in" filter="fade">
                                      <p:cBhvr>
                                        <p:cTn id="13" dur="1000"/>
                                        <p:tgtEl>
                                          <p:spTgt spid="24578"/>
                                        </p:tgtEl>
                                      </p:cBhvr>
                                    </p:animEffect>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nodeType="clickEffect">
                                  <p:stCondLst>
                                    <p:cond delay="0"/>
                                  </p:stCondLst>
                                  <p:childTnLst>
                                    <p:set>
                                      <p:cBhvr>
                                        <p:cTn id="17" dur="1" fill="hold">
                                          <p:stCondLst>
                                            <p:cond delay="0"/>
                                          </p:stCondLst>
                                        </p:cTn>
                                        <p:tgtEl>
                                          <p:spTgt spid="24582"/>
                                        </p:tgtEl>
                                        <p:attrNameLst>
                                          <p:attrName>style.visibility</p:attrName>
                                        </p:attrNameLst>
                                      </p:cBhvr>
                                      <p:to>
                                        <p:strVal val="visible"/>
                                      </p:to>
                                    </p:set>
                                    <p:anim calcmode="lin" valueType="num">
                                      <p:cBhvr>
                                        <p:cTn id="18" dur="500" fill="hold"/>
                                        <p:tgtEl>
                                          <p:spTgt spid="24582"/>
                                        </p:tgtEl>
                                        <p:attrNameLst>
                                          <p:attrName>ppt_w</p:attrName>
                                        </p:attrNameLst>
                                      </p:cBhvr>
                                      <p:tavLst>
                                        <p:tav tm="0">
                                          <p:val>
                                            <p:fltVal val="0"/>
                                          </p:val>
                                        </p:tav>
                                        <p:tav tm="100000">
                                          <p:val>
                                            <p:strVal val="#ppt_w"/>
                                          </p:val>
                                        </p:tav>
                                      </p:tavLst>
                                    </p:anim>
                                    <p:anim calcmode="lin" valueType="num">
                                      <p:cBhvr>
                                        <p:cTn id="19" dur="500" fill="hold"/>
                                        <p:tgtEl>
                                          <p:spTgt spid="24582"/>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nodeType="clickEffect">
                                  <p:stCondLst>
                                    <p:cond delay="0"/>
                                  </p:stCondLst>
                                  <p:childTnLst>
                                    <p:set>
                                      <p:cBhvr>
                                        <p:cTn id="23" dur="1" fill="hold">
                                          <p:stCondLst>
                                            <p:cond delay="0"/>
                                          </p:stCondLst>
                                        </p:cTn>
                                        <p:tgtEl>
                                          <p:spTgt spid="6146"/>
                                        </p:tgtEl>
                                        <p:attrNameLst>
                                          <p:attrName>style.visibility</p:attrName>
                                        </p:attrNameLst>
                                      </p:cBhvr>
                                      <p:to>
                                        <p:strVal val="visible"/>
                                      </p:to>
                                    </p:set>
                                    <p:anim calcmode="lin" valueType="num">
                                      <p:cBhvr>
                                        <p:cTn id="24" dur="500" fill="hold"/>
                                        <p:tgtEl>
                                          <p:spTgt spid="6146"/>
                                        </p:tgtEl>
                                        <p:attrNameLst>
                                          <p:attrName>ppt_w</p:attrName>
                                        </p:attrNameLst>
                                      </p:cBhvr>
                                      <p:tavLst>
                                        <p:tav tm="0">
                                          <p:val>
                                            <p:fltVal val="0"/>
                                          </p:val>
                                        </p:tav>
                                        <p:tav tm="100000">
                                          <p:val>
                                            <p:strVal val="#ppt_w"/>
                                          </p:val>
                                        </p:tav>
                                      </p:tavLst>
                                    </p:anim>
                                    <p:anim calcmode="lin" valueType="num">
                                      <p:cBhvr>
                                        <p:cTn id="25" dur="500" fill="hold"/>
                                        <p:tgtEl>
                                          <p:spTgt spid="6146"/>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7" presetClass="entr" presetSubtype="10" fill="hold" nodeType="clickEffect">
                                  <p:stCondLst>
                                    <p:cond delay="0"/>
                                  </p:stCondLst>
                                  <p:childTnLst>
                                    <p:set>
                                      <p:cBhvr>
                                        <p:cTn id="29" dur="1" fill="hold">
                                          <p:stCondLst>
                                            <p:cond delay="0"/>
                                          </p:stCondLst>
                                        </p:cTn>
                                        <p:tgtEl>
                                          <p:spTgt spid="24580"/>
                                        </p:tgtEl>
                                        <p:attrNameLst>
                                          <p:attrName>style.visibility</p:attrName>
                                        </p:attrNameLst>
                                      </p:cBhvr>
                                      <p:to>
                                        <p:strVal val="visible"/>
                                      </p:to>
                                    </p:set>
                                    <p:anim calcmode="lin" valueType="num">
                                      <p:cBhvr>
                                        <p:cTn id="30" dur="500" fill="hold"/>
                                        <p:tgtEl>
                                          <p:spTgt spid="24580"/>
                                        </p:tgtEl>
                                        <p:attrNameLst>
                                          <p:attrName>ppt_w</p:attrName>
                                        </p:attrNameLst>
                                      </p:cBhvr>
                                      <p:tavLst>
                                        <p:tav tm="0">
                                          <p:val>
                                            <p:fltVal val="0"/>
                                          </p:val>
                                        </p:tav>
                                        <p:tav tm="100000">
                                          <p:val>
                                            <p:strVal val="#ppt_w"/>
                                          </p:val>
                                        </p:tav>
                                      </p:tavLst>
                                    </p:anim>
                                    <p:anim calcmode="lin" valueType="num">
                                      <p:cBhvr>
                                        <p:cTn id="31" dur="500" fill="hold"/>
                                        <p:tgtEl>
                                          <p:spTgt spid="24580"/>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7" presetClass="entr" presetSubtype="10" fill="hold" nodeType="clickEffect">
                                  <p:stCondLst>
                                    <p:cond delay="0"/>
                                  </p:stCondLst>
                                  <p:childTnLst>
                                    <p:set>
                                      <p:cBhvr>
                                        <p:cTn id="35" dur="1" fill="hold">
                                          <p:stCondLst>
                                            <p:cond delay="0"/>
                                          </p:stCondLst>
                                        </p:cTn>
                                        <p:tgtEl>
                                          <p:spTgt spid="24581"/>
                                        </p:tgtEl>
                                        <p:attrNameLst>
                                          <p:attrName>style.visibility</p:attrName>
                                        </p:attrNameLst>
                                      </p:cBhvr>
                                      <p:to>
                                        <p:strVal val="visible"/>
                                      </p:to>
                                    </p:set>
                                    <p:anim calcmode="lin" valueType="num">
                                      <p:cBhvr>
                                        <p:cTn id="36" dur="500" fill="hold"/>
                                        <p:tgtEl>
                                          <p:spTgt spid="24581"/>
                                        </p:tgtEl>
                                        <p:attrNameLst>
                                          <p:attrName>ppt_w</p:attrName>
                                        </p:attrNameLst>
                                      </p:cBhvr>
                                      <p:tavLst>
                                        <p:tav tm="0">
                                          <p:val>
                                            <p:fltVal val="0"/>
                                          </p:val>
                                        </p:tav>
                                        <p:tav tm="100000">
                                          <p:val>
                                            <p:strVal val="#ppt_w"/>
                                          </p:val>
                                        </p:tav>
                                      </p:tavLst>
                                    </p:anim>
                                    <p:anim calcmode="lin" valueType="num">
                                      <p:cBhvr>
                                        <p:cTn id="37" dur="500" fill="hold"/>
                                        <p:tgtEl>
                                          <p:spTgt spid="2458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jes">
  <a:themeElements>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1349</TotalTime>
  <Words>288</Words>
  <Application>Microsoft Office PowerPoint</Application>
  <PresentationFormat>Presentación en pantalla (4:3)</PresentationFormat>
  <Paragraphs>28</Paragraphs>
  <Slides>14</Slides>
  <Notes>3</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Viajes</vt:lpstr>
      <vt:lpstr>Diapositiva 1</vt:lpstr>
      <vt:lpstr>Diapositiva 2</vt:lpstr>
      <vt:lpstr>Diapositiva 3</vt:lpstr>
      <vt:lpstr>Diapositiva 4</vt:lpstr>
      <vt:lpstr>Diapositiva 5</vt:lpstr>
      <vt:lpstr>Diapositiva 6</vt:lpstr>
      <vt:lpstr>Diapositiva 7</vt:lpstr>
      <vt:lpstr>Nuestra Espiritualidad y nuestras obras.</vt:lpstr>
      <vt:lpstr>Casa de Formación, noviciado san josé.</vt:lpstr>
      <vt:lpstr>Comunidad Local de mistrató – risaralda.</vt:lpstr>
      <vt:lpstr>Comunidad Local de Cali.</vt:lpstr>
      <vt:lpstr>Comunidad local de Girardot (Fundación Hogar del anciano desamparado y Casa del menor divino Niño Jesús).</vt:lpstr>
      <vt:lpstr>Comunidad local de soacha.</vt:lpstr>
      <vt:lpstr>Comunidad local de italia.</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leander</dc:creator>
  <cp:lastModifiedBy>leander</cp:lastModifiedBy>
  <cp:revision>134</cp:revision>
  <dcterms:created xsi:type="dcterms:W3CDTF">2011-11-29T01:42:34Z</dcterms:created>
  <dcterms:modified xsi:type="dcterms:W3CDTF">2011-12-14T19:21:00Z</dcterms:modified>
</cp:coreProperties>
</file>