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63" r:id="rId2"/>
    <p:sldId id="264" r:id="rId3"/>
    <p:sldId id="265" r:id="rId4"/>
    <p:sldId id="266" r:id="rId5"/>
    <p:sldId id="267" r:id="rId6"/>
    <p:sldId id="268" r:id="rId7"/>
    <p:sldId id="269" r:id="rId8"/>
    <p:sldId id="270" r:id="rId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51" autoAdjust="0"/>
  </p:normalViewPr>
  <p:slideViewPr>
    <p:cSldViewPr>
      <p:cViewPr varScale="1">
        <p:scale>
          <a:sx n="96" d="100"/>
          <a:sy n="96" d="100"/>
        </p:scale>
        <p:origin x="3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E22B3-C0DA-4677-814F-88A4A0DD6EC1}" type="datetimeFigureOut">
              <a:rPr lang="es-CO" smtClean="0"/>
              <a:pPr/>
              <a:t>01/09/2014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53804-04D3-46A1-8F3C-828E410BD4E1}" type="slidenum">
              <a:rPr lang="es-CO" smtClean="0"/>
              <a:pPr/>
              <a:t>‹Nº›</a:t>
            </a:fld>
            <a:endParaRPr lang="es-CO"/>
          </a:p>
        </p:txBody>
      </p:sp>
    </p:spTree>
    <p:extLst>
      <p:ext uri="{BB962C8B-B14F-4D97-AF65-F5344CB8AC3E}">
        <p14:creationId xmlns:p14="http://schemas.microsoft.com/office/powerpoint/2010/main" val="192761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80453804-04D3-46A1-8F3C-828E410BD4E1}" type="slidenum">
              <a:rPr lang="es-CO" smtClean="0"/>
              <a:pPr/>
              <a:t>1</a:t>
            </a:fld>
            <a:endParaRPr lang="es-CO"/>
          </a:p>
        </p:txBody>
      </p:sp>
    </p:spTree>
    <p:extLst>
      <p:ext uri="{BB962C8B-B14F-4D97-AF65-F5344CB8AC3E}">
        <p14:creationId xmlns:p14="http://schemas.microsoft.com/office/powerpoint/2010/main" val="372759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80453804-04D3-46A1-8F3C-828E410BD4E1}" type="slidenum">
              <a:rPr lang="es-CO" smtClean="0"/>
              <a:pPr/>
              <a:t>6</a:t>
            </a:fld>
            <a:endParaRPr lang="es-CO"/>
          </a:p>
        </p:txBody>
      </p:sp>
    </p:spTree>
    <p:extLst>
      <p:ext uri="{BB962C8B-B14F-4D97-AF65-F5344CB8AC3E}">
        <p14:creationId xmlns:p14="http://schemas.microsoft.com/office/powerpoint/2010/main" val="45788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FB128C75-DEB7-469B-934D-932F61EC85E1}"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FB128C75-DEB7-469B-934D-932F61EC85E1}"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FB128C75-DEB7-469B-934D-932F61EC85E1}" type="slidenum">
              <a:rPr lang="es-CO" smtClean="0"/>
              <a:pPr/>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0982ECF3-A3BD-45EA-AE82-10B486B839F0}" type="datetimeFigureOut">
              <a:rPr lang="es-CO" smtClean="0"/>
              <a:pPr/>
              <a:t>01/09/2014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82ECF3-A3BD-45EA-AE82-10B486B839F0}" type="datetimeFigureOut">
              <a:rPr lang="es-CO" smtClean="0"/>
              <a:pPr/>
              <a:t>01/09/2014</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B128C75-DEB7-469B-934D-932F61EC85E1}" type="slidenum">
              <a:rPr lang="es-CO" smtClean="0"/>
              <a:pPr/>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20253" y="72008"/>
            <a:ext cx="3888432" cy="6885384"/>
          </a:xfrm>
        </p:spPr>
        <p:txBody>
          <a:bodyPr>
            <a:noAutofit/>
          </a:bodyPr>
          <a:lstStyle/>
          <a:p>
            <a:pPr algn="ctr">
              <a:buNone/>
            </a:pPr>
            <a:r>
              <a:rPr lang="es-CO" sz="2400" b="1" i="1" dirty="0" smtClean="0">
                <a:solidFill>
                  <a:schemeClr val="tx1"/>
                </a:solidFill>
                <a:effectLst>
                  <a:glow rad="101600">
                    <a:srgbClr val="92D050">
                      <a:alpha val="60000"/>
                    </a:srgbClr>
                  </a:glow>
                </a:effectLst>
                <a:latin typeface="Times New Roman" pitchFamily="18" charset="0"/>
                <a:cs typeface="Times New Roman" pitchFamily="18" charset="0"/>
              </a:rPr>
              <a:t>	En el año 2009, Monseñor Gabriel Londoño Sepúlveda, actual Vicario de Religiosos de la Arquidiócesis de Bogotá, manifiesta especial interés por apoyar la rama masculina, orientando el proceso de su reconocimiento jurídico como Asociación Pública Clerical, obteniéndose por la gracia de Dios, el día 26 de octubre de 2012, el reconocimiento como Instituto Religioso Clerical Misioneros de la Anunciación.</a:t>
            </a:r>
            <a:endParaRPr lang="es-CO" sz="2400" b="1" i="1" dirty="0">
              <a:solidFill>
                <a:schemeClr val="tx1"/>
              </a:solidFill>
              <a:effectLst>
                <a:glow rad="101600">
                  <a:srgbClr val="92D050">
                    <a:alpha val="60000"/>
                  </a:srgbClr>
                </a:glow>
              </a:effectLst>
              <a:latin typeface="Times New Roman" pitchFamily="18" charset="0"/>
              <a:cs typeface="Times New Roman" pitchFamily="18" charset="0"/>
            </a:endParaRPr>
          </a:p>
        </p:txBody>
      </p:sp>
      <p:pic>
        <p:nvPicPr>
          <p:cNvPr id="5122" name="Picture 2" descr="F:\Fotos Asamblea\DSC00135.JPG"/>
          <p:cNvPicPr>
            <a:picLocks noChangeAspect="1" noChangeArrowheads="1"/>
          </p:cNvPicPr>
          <p:nvPr/>
        </p:nvPicPr>
        <p:blipFill>
          <a:blip r:embed="rId4" cstate="print">
            <a:lum bright="20000"/>
          </a:blip>
          <a:srcRect/>
          <a:stretch>
            <a:fillRect/>
          </a:stretch>
        </p:blipFill>
        <p:spPr bwMode="auto">
          <a:xfrm>
            <a:off x="323528" y="3068960"/>
            <a:ext cx="4854505" cy="3640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http://www.conjesus.org/corazon-de-jesus/images/sagrado-corazon-de-jesus.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68687"/>
            <a:ext cx="2486025" cy="2852936"/>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3"/>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strVal val="#ppt_w+.3"/>
                                          </p:val>
                                        </p:tav>
                                        <p:tav tm="100000">
                                          <p:val>
                                            <p:strVal val="#ppt_w"/>
                                          </p:val>
                                        </p:tav>
                                      </p:tavLst>
                                    </p:anim>
                                    <p:anim calcmode="lin" valueType="num">
                                      <p:cBhvr>
                                        <p:cTn id="13" dur="1000" fill="hold"/>
                                        <p:tgtEl>
                                          <p:spTgt spid="5122"/>
                                        </p:tgtEl>
                                        <p:attrNameLst>
                                          <p:attrName>ppt_h</p:attrName>
                                        </p:attrNameLst>
                                      </p:cBhvr>
                                      <p:tavLst>
                                        <p:tav tm="0">
                                          <p:val>
                                            <p:strVal val="#ppt_h"/>
                                          </p:val>
                                        </p:tav>
                                        <p:tav tm="100000">
                                          <p:val>
                                            <p:strVal val="#ppt_h"/>
                                          </p:val>
                                        </p:tav>
                                      </p:tavLst>
                                    </p:anim>
                                    <p:animEffect transition="in" filter="fade">
                                      <p:cBhvr>
                                        <p:cTn id="14" dur="1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86544"/>
            <a:ext cx="8686800" cy="838200"/>
          </a:xfrm>
        </p:spPr>
        <p:txBody>
          <a:bodyPr>
            <a:normAutofit fontScale="90000"/>
          </a:bodyPr>
          <a:lstStyle/>
          <a:p>
            <a:r>
              <a:rPr lang="es-CO" b="1" i="1" dirty="0" smtClean="0">
                <a:solidFill>
                  <a:schemeClr val="tx1"/>
                </a:solidFill>
                <a:effectLst>
                  <a:glow rad="101600">
                    <a:srgbClr val="00B0F0">
                      <a:alpha val="60000"/>
                    </a:srgbClr>
                  </a:glow>
                  <a:reflection blurRad="12700" stA="48000" endA="300" endPos="55000" dir="5400000" sy="-90000" algn="bl" rotWithShape="0"/>
                </a:effectLst>
              </a:rPr>
              <a:t>Nuestra Espiritualidad y nuestras obras.</a:t>
            </a:r>
            <a:endParaRPr lang="es-CO" b="1" i="1" dirty="0">
              <a:solidFill>
                <a:schemeClr val="tx1"/>
              </a:solidFill>
              <a:effectLst>
                <a:glow rad="101600">
                  <a:srgbClr val="00B0F0">
                    <a:alpha val="60000"/>
                  </a:srgbClr>
                </a:glow>
                <a:reflection blurRad="12700" stA="48000" endA="300" endPos="55000" dir="5400000" sy="-90000" algn="bl" rotWithShape="0"/>
              </a:effectLst>
            </a:endParaRPr>
          </a:p>
        </p:txBody>
      </p:sp>
      <p:sp>
        <p:nvSpPr>
          <p:cNvPr id="3" name="2 Marcador de contenido"/>
          <p:cNvSpPr>
            <a:spLocks noGrp="1"/>
          </p:cNvSpPr>
          <p:nvPr>
            <p:ph idx="1"/>
          </p:nvPr>
        </p:nvSpPr>
        <p:spPr>
          <a:xfrm>
            <a:off x="144016" y="1340768"/>
            <a:ext cx="4139952" cy="5589240"/>
          </a:xfrm>
        </p:spPr>
        <p:txBody>
          <a:bodyPr>
            <a:normAutofit fontScale="85000" lnSpcReduction="20000"/>
          </a:bodyPr>
          <a:lstStyle/>
          <a:p>
            <a:r>
              <a:rPr lang="es-CO" b="1" i="1" dirty="0" smtClean="0">
                <a:latin typeface="Times New Roman" pitchFamily="18" charset="0"/>
                <a:cs typeface="Times New Roman" pitchFamily="18" charset="0"/>
              </a:rPr>
              <a:t>La Espiritualidad está inspirada en </a:t>
            </a:r>
            <a:r>
              <a:rPr lang="es-CO" b="1" i="1" dirty="0" err="1" smtClean="0">
                <a:latin typeface="Times New Roman" pitchFamily="18" charset="0"/>
                <a:cs typeface="Times New Roman" pitchFamily="18" charset="0"/>
              </a:rPr>
              <a:t>Lc.</a:t>
            </a:r>
            <a:r>
              <a:rPr lang="es-CO" b="1" i="1" dirty="0" smtClean="0">
                <a:latin typeface="Times New Roman" pitchFamily="18" charset="0"/>
                <a:cs typeface="Times New Roman" pitchFamily="18" charset="0"/>
              </a:rPr>
              <a:t> 1, 26-38 el </a:t>
            </a:r>
            <a:r>
              <a:rPr lang="es-CO" b="1" i="1" dirty="0" err="1" smtClean="0">
                <a:latin typeface="Times New Roman" pitchFamily="18" charset="0"/>
                <a:cs typeface="Times New Roman" pitchFamily="18" charset="0"/>
              </a:rPr>
              <a:t>Ecce</a:t>
            </a:r>
            <a:r>
              <a:rPr lang="es-CO" b="1" i="1" dirty="0" smtClean="0">
                <a:latin typeface="Times New Roman" pitchFamily="18" charset="0"/>
                <a:cs typeface="Times New Roman" pitchFamily="18" charset="0"/>
              </a:rPr>
              <a:t> </a:t>
            </a:r>
            <a:r>
              <a:rPr lang="es-CO" b="1" i="1" dirty="0" err="1" smtClean="0">
                <a:latin typeface="Times New Roman" pitchFamily="18" charset="0"/>
                <a:cs typeface="Times New Roman" pitchFamily="18" charset="0"/>
              </a:rPr>
              <a:t>Ancilla</a:t>
            </a:r>
            <a:r>
              <a:rPr lang="es-CO" b="1" i="1" dirty="0" smtClean="0">
                <a:latin typeface="Times New Roman" pitchFamily="18" charset="0"/>
                <a:cs typeface="Times New Roman" pitchFamily="18" charset="0"/>
              </a:rPr>
              <a:t> </a:t>
            </a:r>
            <a:r>
              <a:rPr lang="es-CO" b="1" i="1" dirty="0" err="1" smtClean="0">
                <a:latin typeface="Times New Roman" pitchFamily="18" charset="0"/>
                <a:cs typeface="Times New Roman" pitchFamily="18" charset="0"/>
              </a:rPr>
              <a:t>Domini</a:t>
            </a:r>
            <a:r>
              <a:rPr lang="es-CO" b="1" i="1" dirty="0" smtClean="0">
                <a:latin typeface="Times New Roman" pitchFamily="18" charset="0"/>
                <a:cs typeface="Times New Roman" pitchFamily="18" charset="0"/>
              </a:rPr>
              <a:t> de María en la Anunciación y Hebreos 10,7-9 el </a:t>
            </a:r>
            <a:r>
              <a:rPr lang="es-CO" b="1" i="1" dirty="0" err="1" smtClean="0">
                <a:latin typeface="Times New Roman" pitchFamily="18" charset="0"/>
                <a:cs typeface="Times New Roman" pitchFamily="18" charset="0"/>
              </a:rPr>
              <a:t>Ecce</a:t>
            </a:r>
            <a:r>
              <a:rPr lang="es-CO" b="1" i="1" dirty="0" smtClean="0">
                <a:latin typeface="Times New Roman" pitchFamily="18" charset="0"/>
                <a:cs typeface="Times New Roman" pitchFamily="18" charset="0"/>
              </a:rPr>
              <a:t> </a:t>
            </a:r>
            <a:r>
              <a:rPr lang="es-CO" b="1" i="1" dirty="0" err="1" smtClean="0">
                <a:latin typeface="Times New Roman" pitchFamily="18" charset="0"/>
                <a:cs typeface="Times New Roman" pitchFamily="18" charset="0"/>
              </a:rPr>
              <a:t>Vennio</a:t>
            </a:r>
            <a:r>
              <a:rPr lang="es-CO" b="1" i="1" dirty="0" smtClean="0">
                <a:latin typeface="Times New Roman" pitchFamily="18" charset="0"/>
                <a:cs typeface="Times New Roman" pitchFamily="18" charset="0"/>
              </a:rPr>
              <a:t> de Jesús.</a:t>
            </a:r>
          </a:p>
          <a:p>
            <a:r>
              <a:rPr lang="es-CO" b="1" i="1" dirty="0" smtClean="0">
                <a:latin typeface="Times New Roman" pitchFamily="18" charset="0"/>
                <a:cs typeface="Times New Roman" pitchFamily="18" charset="0"/>
              </a:rPr>
              <a:t>Los Hermanos proyectarán el rostro misericordioso de Dios a los hombres que sufren todo tipo de marginación social (Ancianos, jóvenes y niños de la calle, indigentes, encarcelados, etc.).</a:t>
            </a:r>
          </a:p>
        </p:txBody>
      </p:sp>
      <p:pic>
        <p:nvPicPr>
          <p:cNvPr id="23554" name="Picture 2" descr="C:\Users\leander\Pictures\aaaaaaaaanuncia.jpg"/>
          <p:cNvPicPr>
            <a:picLocks noChangeAspect="1" noChangeArrowheads="1"/>
          </p:cNvPicPr>
          <p:nvPr/>
        </p:nvPicPr>
        <p:blipFill>
          <a:blip r:embed="rId2" cstate="print"/>
          <a:srcRect/>
          <a:stretch>
            <a:fillRect/>
          </a:stretch>
        </p:blipFill>
        <p:spPr bwMode="auto">
          <a:xfrm>
            <a:off x="4604547" y="1224136"/>
            <a:ext cx="4431949" cy="5661248"/>
          </a:xfrm>
          <a:prstGeom prst="ellipse">
            <a:avLst/>
          </a:prstGeom>
          <a:ln>
            <a:noFill/>
          </a:ln>
          <a:effectLst>
            <a:softEdge rad="112500"/>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4)">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188640"/>
            <a:ext cx="6238528" cy="838200"/>
          </a:xfrm>
        </p:spPr>
        <p:txBody>
          <a:bodyPr>
            <a:normAutofit fontScale="90000"/>
          </a:bodyPr>
          <a:lstStyle/>
          <a:p>
            <a:pPr algn="r"/>
            <a:r>
              <a:rPr lang="es-CO" i="1" dirty="0" smtClean="0">
                <a:effectLst>
                  <a:glow rad="101600">
                    <a:srgbClr val="FF0000">
                      <a:alpha val="60000"/>
                    </a:srgbClr>
                  </a:glow>
                  <a:reflection blurRad="12700" stA="48000" endA="300" endPos="55000" dir="5400000" sy="-90000" algn="bl" rotWithShape="0"/>
                </a:effectLst>
              </a:rPr>
              <a:t>Casa de Formación, noviciado san </a:t>
            </a:r>
            <a:r>
              <a:rPr lang="es-CO" i="1" dirty="0" err="1" smtClean="0">
                <a:effectLst>
                  <a:glow rad="101600">
                    <a:srgbClr val="FF0000">
                      <a:alpha val="60000"/>
                    </a:srgbClr>
                  </a:glow>
                  <a:reflection blurRad="12700" stA="48000" endA="300" endPos="55000" dir="5400000" sy="-90000" algn="bl" rotWithShape="0"/>
                </a:effectLst>
              </a:rPr>
              <a:t>josé</a:t>
            </a:r>
            <a:r>
              <a:rPr lang="es-CO" i="1" dirty="0" smtClean="0">
                <a:effectLst>
                  <a:glow rad="101600">
                    <a:srgbClr val="FF0000">
                      <a:alpha val="60000"/>
                    </a:srgbClr>
                  </a:glow>
                  <a:reflection blurRad="12700" stA="48000" endA="300" endPos="55000" dir="5400000" sy="-90000" algn="bl" rotWithShape="0"/>
                </a:effectLst>
              </a:rPr>
              <a:t>.</a:t>
            </a:r>
            <a:endParaRPr lang="es-CO" i="1" dirty="0">
              <a:effectLst>
                <a:glow rad="101600">
                  <a:srgbClr val="FF0000">
                    <a:alpha val="60000"/>
                  </a:srgbClr>
                </a:glow>
                <a:reflection blurRad="12700" stA="48000" endA="300" endPos="55000" dir="5400000" sy="-90000" algn="bl" rotWithShape="0"/>
              </a:effectLst>
            </a:endParaRPr>
          </a:p>
        </p:txBody>
      </p:sp>
      <p:pic>
        <p:nvPicPr>
          <p:cNvPr id="24578" name="Picture 2" descr="F:\Fotos Asamblea\DSC09962.JPG"/>
          <p:cNvPicPr>
            <a:picLocks noChangeAspect="1" noChangeArrowheads="1"/>
          </p:cNvPicPr>
          <p:nvPr/>
        </p:nvPicPr>
        <p:blipFill>
          <a:blip r:embed="rId2" cstate="print"/>
          <a:srcRect/>
          <a:stretch>
            <a:fillRect/>
          </a:stretch>
        </p:blipFill>
        <p:spPr bwMode="auto">
          <a:xfrm>
            <a:off x="-36512" y="188640"/>
            <a:ext cx="4248472" cy="3186354"/>
          </a:xfrm>
          <a:prstGeom prst="ellipse">
            <a:avLst/>
          </a:prstGeom>
          <a:ln>
            <a:noFill/>
          </a:ln>
          <a:effectLst>
            <a:softEdge rad="112500"/>
          </a:effectLst>
        </p:spPr>
      </p:pic>
      <p:pic>
        <p:nvPicPr>
          <p:cNvPr id="24580" name="Picture 4" descr="http://a8.sphotos.ak.fbcdn.net/hphotos-ak-ash2/30638_1432710501593_1347818027_1156206_1407382_n.jpg"/>
          <p:cNvPicPr>
            <a:picLocks noChangeAspect="1" noChangeArrowheads="1"/>
          </p:cNvPicPr>
          <p:nvPr/>
        </p:nvPicPr>
        <p:blipFill>
          <a:blip r:embed="rId3" cstate="print"/>
          <a:srcRect/>
          <a:stretch>
            <a:fillRect/>
          </a:stretch>
        </p:blipFill>
        <p:spPr bwMode="auto">
          <a:xfrm>
            <a:off x="5580112" y="4149080"/>
            <a:ext cx="3552396" cy="2664296"/>
          </a:xfrm>
          <a:prstGeom prst="rect">
            <a:avLst/>
          </a:prstGeom>
          <a:ln>
            <a:noFill/>
          </a:ln>
          <a:effectLst>
            <a:softEdge rad="112500"/>
          </a:effectLst>
        </p:spPr>
      </p:pic>
      <p:pic>
        <p:nvPicPr>
          <p:cNvPr id="24581" name="Picture 5" descr="F:\Fotos Asamblea\ALGUNAS FOTOS\311476_141576492600145_112957158795412_241437_5565834_n.jpg"/>
          <p:cNvPicPr>
            <a:picLocks noChangeAspect="1" noChangeArrowheads="1"/>
          </p:cNvPicPr>
          <p:nvPr/>
        </p:nvPicPr>
        <p:blipFill>
          <a:blip r:embed="rId4" cstate="print"/>
          <a:srcRect/>
          <a:stretch>
            <a:fillRect/>
          </a:stretch>
        </p:blipFill>
        <p:spPr bwMode="auto">
          <a:xfrm>
            <a:off x="35496" y="3879050"/>
            <a:ext cx="3816424" cy="2862318"/>
          </a:xfrm>
          <a:prstGeom prst="rect">
            <a:avLst/>
          </a:prstGeom>
          <a:ln>
            <a:noFill/>
          </a:ln>
          <a:effectLst>
            <a:softEdge rad="112500"/>
          </a:effectLst>
        </p:spPr>
      </p:pic>
      <p:pic>
        <p:nvPicPr>
          <p:cNvPr id="24582" name="Picture 6" descr="F:\Fotos Asamblea\DSC00022.JPG"/>
          <p:cNvPicPr>
            <a:picLocks noChangeAspect="1" noChangeArrowheads="1"/>
          </p:cNvPicPr>
          <p:nvPr/>
        </p:nvPicPr>
        <p:blipFill>
          <a:blip r:embed="rId5" cstate="print"/>
          <a:srcRect/>
          <a:stretch>
            <a:fillRect/>
          </a:stretch>
        </p:blipFill>
        <p:spPr bwMode="auto">
          <a:xfrm>
            <a:off x="5580112" y="1268760"/>
            <a:ext cx="3528392" cy="2646294"/>
          </a:xfrm>
          <a:prstGeom prst="rect">
            <a:avLst/>
          </a:prstGeom>
          <a:ln>
            <a:noFill/>
          </a:ln>
          <a:effectLst>
            <a:softEdge rad="112500"/>
          </a:effectLst>
        </p:spPr>
      </p:pic>
      <p:pic>
        <p:nvPicPr>
          <p:cNvPr id="6146" name="Picture 2" descr="http://a2.sphotos.ak.fbcdn.net/hphotos-ak-snc7/299020_10150349436388269_756543268_8351547_832971569_n.jpg"/>
          <p:cNvPicPr>
            <a:picLocks noChangeAspect="1" noChangeArrowheads="1"/>
          </p:cNvPicPr>
          <p:nvPr/>
        </p:nvPicPr>
        <p:blipFill>
          <a:blip r:embed="rId6" cstate="print"/>
          <a:srcRect/>
          <a:stretch>
            <a:fillRect/>
          </a:stretch>
        </p:blipFill>
        <p:spPr bwMode="auto">
          <a:xfrm>
            <a:off x="2987824" y="2636912"/>
            <a:ext cx="3168352" cy="2376264"/>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24578"/>
                                        </p:tgtEl>
                                        <p:attrNameLst>
                                          <p:attrName>style.visibility</p:attrName>
                                        </p:attrNameLst>
                                      </p:cBhvr>
                                      <p:to>
                                        <p:strVal val="visible"/>
                                      </p:to>
                                    </p:set>
                                    <p:anim calcmode="lin" valueType="num">
                                      <p:cBhvr>
                                        <p:cTn id="10" dur="1000" fill="hold"/>
                                        <p:tgtEl>
                                          <p:spTgt spid="24578"/>
                                        </p:tgtEl>
                                        <p:attrNameLst>
                                          <p:attrName>ppt_w</p:attrName>
                                        </p:attrNameLst>
                                      </p:cBhvr>
                                      <p:tavLst>
                                        <p:tav tm="0">
                                          <p:val>
                                            <p:fltVal val="0"/>
                                          </p:val>
                                        </p:tav>
                                        <p:tav tm="100000">
                                          <p:val>
                                            <p:strVal val="#ppt_w"/>
                                          </p:val>
                                        </p:tav>
                                      </p:tavLst>
                                    </p:anim>
                                    <p:anim calcmode="lin" valueType="num">
                                      <p:cBhvr>
                                        <p:cTn id="11" dur="1000" fill="hold"/>
                                        <p:tgtEl>
                                          <p:spTgt spid="24578"/>
                                        </p:tgtEl>
                                        <p:attrNameLst>
                                          <p:attrName>ppt_h</p:attrName>
                                        </p:attrNameLst>
                                      </p:cBhvr>
                                      <p:tavLst>
                                        <p:tav tm="0">
                                          <p:val>
                                            <p:fltVal val="0"/>
                                          </p:val>
                                        </p:tav>
                                        <p:tav tm="100000">
                                          <p:val>
                                            <p:strVal val="#ppt_h"/>
                                          </p:val>
                                        </p:tav>
                                      </p:tavLst>
                                    </p:anim>
                                    <p:anim calcmode="lin" valueType="num">
                                      <p:cBhvr>
                                        <p:cTn id="12" dur="1000" fill="hold"/>
                                        <p:tgtEl>
                                          <p:spTgt spid="24578"/>
                                        </p:tgtEl>
                                        <p:attrNameLst>
                                          <p:attrName>style.rotation</p:attrName>
                                        </p:attrNameLst>
                                      </p:cBhvr>
                                      <p:tavLst>
                                        <p:tav tm="0">
                                          <p:val>
                                            <p:fltVal val="90"/>
                                          </p:val>
                                        </p:tav>
                                        <p:tav tm="100000">
                                          <p:val>
                                            <p:fltVal val="0"/>
                                          </p:val>
                                        </p:tav>
                                      </p:tavLst>
                                    </p:anim>
                                    <p:animEffect transition="in" filter="fade">
                                      <p:cBhvr>
                                        <p:cTn id="13" dur="10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24582"/>
                                        </p:tgtEl>
                                        <p:attrNameLst>
                                          <p:attrName>style.visibility</p:attrName>
                                        </p:attrNameLst>
                                      </p:cBhvr>
                                      <p:to>
                                        <p:strVal val="visible"/>
                                      </p:to>
                                    </p:set>
                                    <p:anim calcmode="lin" valueType="num">
                                      <p:cBhvr>
                                        <p:cTn id="18" dur="500" fill="hold"/>
                                        <p:tgtEl>
                                          <p:spTgt spid="24582"/>
                                        </p:tgtEl>
                                        <p:attrNameLst>
                                          <p:attrName>ppt_w</p:attrName>
                                        </p:attrNameLst>
                                      </p:cBhvr>
                                      <p:tavLst>
                                        <p:tav tm="0">
                                          <p:val>
                                            <p:fltVal val="0"/>
                                          </p:val>
                                        </p:tav>
                                        <p:tav tm="100000">
                                          <p:val>
                                            <p:strVal val="#ppt_w"/>
                                          </p:val>
                                        </p:tav>
                                      </p:tavLst>
                                    </p:anim>
                                    <p:anim calcmode="lin" valueType="num">
                                      <p:cBhvr>
                                        <p:cTn id="19" dur="500" fill="hold"/>
                                        <p:tgtEl>
                                          <p:spTgt spid="2458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 calcmode="lin" valueType="num">
                                      <p:cBhvr>
                                        <p:cTn id="24" dur="500" fill="hold"/>
                                        <p:tgtEl>
                                          <p:spTgt spid="6146"/>
                                        </p:tgtEl>
                                        <p:attrNameLst>
                                          <p:attrName>ppt_w</p:attrName>
                                        </p:attrNameLst>
                                      </p:cBhvr>
                                      <p:tavLst>
                                        <p:tav tm="0">
                                          <p:val>
                                            <p:fltVal val="0"/>
                                          </p:val>
                                        </p:tav>
                                        <p:tav tm="100000">
                                          <p:val>
                                            <p:strVal val="#ppt_w"/>
                                          </p:val>
                                        </p:tav>
                                      </p:tavLst>
                                    </p:anim>
                                    <p:anim calcmode="lin" valueType="num">
                                      <p:cBhvr>
                                        <p:cTn id="25"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4580"/>
                                        </p:tgtEl>
                                        <p:attrNameLst>
                                          <p:attrName>style.visibility</p:attrName>
                                        </p:attrNameLst>
                                      </p:cBhvr>
                                      <p:to>
                                        <p:strVal val="visible"/>
                                      </p:to>
                                    </p:set>
                                    <p:anim calcmode="lin" valueType="num">
                                      <p:cBhvr>
                                        <p:cTn id="30" dur="500" fill="hold"/>
                                        <p:tgtEl>
                                          <p:spTgt spid="24580"/>
                                        </p:tgtEl>
                                        <p:attrNameLst>
                                          <p:attrName>ppt_w</p:attrName>
                                        </p:attrNameLst>
                                      </p:cBhvr>
                                      <p:tavLst>
                                        <p:tav tm="0">
                                          <p:val>
                                            <p:fltVal val="0"/>
                                          </p:val>
                                        </p:tav>
                                        <p:tav tm="100000">
                                          <p:val>
                                            <p:strVal val="#ppt_w"/>
                                          </p:val>
                                        </p:tav>
                                      </p:tavLst>
                                    </p:anim>
                                    <p:anim calcmode="lin" valueType="num">
                                      <p:cBhvr>
                                        <p:cTn id="31" dur="500" fill="hold"/>
                                        <p:tgtEl>
                                          <p:spTgt spid="24580"/>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24581"/>
                                        </p:tgtEl>
                                        <p:attrNameLst>
                                          <p:attrName>style.visibility</p:attrName>
                                        </p:attrNameLst>
                                      </p:cBhvr>
                                      <p:to>
                                        <p:strVal val="visible"/>
                                      </p:to>
                                    </p:set>
                                    <p:anim calcmode="lin" valueType="num">
                                      <p:cBhvr>
                                        <p:cTn id="36" dur="500" fill="hold"/>
                                        <p:tgtEl>
                                          <p:spTgt spid="24581"/>
                                        </p:tgtEl>
                                        <p:attrNameLst>
                                          <p:attrName>ppt_w</p:attrName>
                                        </p:attrNameLst>
                                      </p:cBhvr>
                                      <p:tavLst>
                                        <p:tav tm="0">
                                          <p:val>
                                            <p:fltVal val="0"/>
                                          </p:val>
                                        </p:tav>
                                        <p:tav tm="100000">
                                          <p:val>
                                            <p:strVal val="#ppt_w"/>
                                          </p:val>
                                        </p:tav>
                                      </p:tavLst>
                                    </p:anim>
                                    <p:anim calcmode="lin" valueType="num">
                                      <p:cBhvr>
                                        <p:cTn id="37" dur="500" fill="hold"/>
                                        <p:tgtEl>
                                          <p:spTgt spid="245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42528"/>
            <a:ext cx="7155904" cy="838200"/>
          </a:xfrm>
        </p:spPr>
        <p:txBody>
          <a:bodyPr>
            <a:normAutofit fontScale="90000"/>
          </a:bodyPr>
          <a:lstStyle/>
          <a:p>
            <a:pPr algn="r"/>
            <a:r>
              <a:rPr lang="es-CO" i="1" dirty="0" smtClean="0">
                <a:effectLst>
                  <a:glow rad="101600">
                    <a:srgbClr val="00B050">
                      <a:alpha val="60000"/>
                    </a:srgbClr>
                  </a:glow>
                  <a:reflection blurRad="12700" stA="48000" endA="300" endPos="55000" dir="5400000" sy="-90000" algn="bl" rotWithShape="0"/>
                </a:effectLst>
              </a:rPr>
              <a:t>Comunidad Local de </a:t>
            </a:r>
            <a:r>
              <a:rPr lang="es-CO" i="1" dirty="0" err="1" smtClean="0">
                <a:effectLst>
                  <a:glow rad="101600">
                    <a:srgbClr val="00B050">
                      <a:alpha val="60000"/>
                    </a:srgbClr>
                  </a:glow>
                  <a:reflection blurRad="12700" stA="48000" endA="300" endPos="55000" dir="5400000" sy="-90000" algn="bl" rotWithShape="0"/>
                </a:effectLst>
              </a:rPr>
              <a:t>mistrató</a:t>
            </a:r>
            <a:r>
              <a:rPr lang="es-CO" i="1" dirty="0" smtClean="0">
                <a:effectLst>
                  <a:glow rad="101600">
                    <a:srgbClr val="00B050">
                      <a:alpha val="60000"/>
                    </a:srgbClr>
                  </a:glow>
                  <a:reflection blurRad="12700" stA="48000" endA="300" endPos="55000" dir="5400000" sy="-90000" algn="bl" rotWithShape="0"/>
                </a:effectLst>
              </a:rPr>
              <a:t> – </a:t>
            </a:r>
            <a:r>
              <a:rPr lang="es-CO" i="1" dirty="0" err="1" smtClean="0">
                <a:effectLst>
                  <a:glow rad="101600">
                    <a:srgbClr val="00B050">
                      <a:alpha val="60000"/>
                    </a:srgbClr>
                  </a:glow>
                  <a:reflection blurRad="12700" stA="48000" endA="300" endPos="55000" dir="5400000" sy="-90000" algn="bl" rotWithShape="0"/>
                </a:effectLst>
              </a:rPr>
              <a:t>risaralda</a:t>
            </a:r>
            <a:r>
              <a:rPr lang="es-CO" i="1" dirty="0" smtClean="0">
                <a:effectLst>
                  <a:glow rad="101600">
                    <a:srgbClr val="00B050">
                      <a:alpha val="60000"/>
                    </a:srgbClr>
                  </a:glow>
                  <a:reflection blurRad="12700" stA="48000" endA="300" endPos="55000" dir="5400000" sy="-90000" algn="bl" rotWithShape="0"/>
                </a:effectLst>
              </a:rPr>
              <a:t>.</a:t>
            </a:r>
            <a:endParaRPr lang="es-CO" i="1" dirty="0">
              <a:effectLst>
                <a:glow rad="101600">
                  <a:srgbClr val="00B050">
                    <a:alpha val="60000"/>
                  </a:srgbClr>
                </a:glow>
                <a:reflection blurRad="12700" stA="48000" endA="300" endPos="55000" dir="5400000" sy="-90000" algn="bl" rotWithShape="0"/>
              </a:effectLst>
            </a:endParaRPr>
          </a:p>
        </p:txBody>
      </p:sp>
      <p:pic>
        <p:nvPicPr>
          <p:cNvPr id="25602" name="Picture 2" descr="http://a1.sphotos.ak.fbcdn.net/hphotos-ak-snc6/250759_1731611733327_1329537588_31473913_4167693_n.jpg"/>
          <p:cNvPicPr>
            <a:picLocks noChangeAspect="1" noChangeArrowheads="1"/>
          </p:cNvPicPr>
          <p:nvPr/>
        </p:nvPicPr>
        <p:blipFill>
          <a:blip r:embed="rId2" cstate="print"/>
          <a:srcRect/>
          <a:stretch>
            <a:fillRect/>
          </a:stretch>
        </p:blipFill>
        <p:spPr bwMode="auto">
          <a:xfrm>
            <a:off x="-47055" y="-27384"/>
            <a:ext cx="3322911" cy="4430547"/>
          </a:xfrm>
          <a:prstGeom prst="ellipse">
            <a:avLst/>
          </a:prstGeom>
          <a:ln>
            <a:noFill/>
          </a:ln>
          <a:effectLst>
            <a:softEdge rad="112500"/>
          </a:effectLst>
        </p:spPr>
      </p:pic>
      <p:pic>
        <p:nvPicPr>
          <p:cNvPr id="25604" name="Picture 4" descr="http://a1.sphotos.ak.fbcdn.net/hphotos-ak-snc6/225824_1740592757847_1329537588_31485148_6837818_n.jpg"/>
          <p:cNvPicPr>
            <a:picLocks noChangeAspect="1" noChangeArrowheads="1"/>
          </p:cNvPicPr>
          <p:nvPr/>
        </p:nvPicPr>
        <p:blipFill>
          <a:blip r:embed="rId3" cstate="print"/>
          <a:srcRect/>
          <a:stretch>
            <a:fillRect/>
          </a:stretch>
        </p:blipFill>
        <p:spPr bwMode="auto">
          <a:xfrm>
            <a:off x="5076056" y="3861048"/>
            <a:ext cx="3803916" cy="2852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06" name="Picture 6" descr="http://a2.sphotos.ak.fbcdn.net/hphotos-ak-snc3/30419_116603015039984_100000708583608_134120_7845499_n.jpg"/>
          <p:cNvPicPr>
            <a:picLocks noChangeAspect="1" noChangeArrowheads="1"/>
          </p:cNvPicPr>
          <p:nvPr/>
        </p:nvPicPr>
        <p:blipFill>
          <a:blip r:embed="rId4" cstate="print"/>
          <a:srcRect/>
          <a:stretch>
            <a:fillRect/>
          </a:stretch>
        </p:blipFill>
        <p:spPr bwMode="auto">
          <a:xfrm>
            <a:off x="3779912" y="1172749"/>
            <a:ext cx="3816426" cy="2544283"/>
          </a:xfrm>
          <a:prstGeom prst="rect">
            <a:avLst/>
          </a:prstGeom>
          <a:ln>
            <a:noFill/>
          </a:ln>
          <a:effectLst>
            <a:softEdge rad="112500"/>
          </a:effectLst>
        </p:spPr>
      </p:pic>
      <p:pic>
        <p:nvPicPr>
          <p:cNvPr id="5121" name="Picture 1" descr="C:\Users\leander\Downloads\168053_101278459950986_100002064966189_9498_4961909_n.jpg"/>
          <p:cNvPicPr>
            <a:picLocks noChangeAspect="1" noChangeArrowheads="1"/>
          </p:cNvPicPr>
          <p:nvPr/>
        </p:nvPicPr>
        <p:blipFill>
          <a:blip r:embed="rId5" cstate="print"/>
          <a:srcRect/>
          <a:stretch>
            <a:fillRect/>
          </a:stretch>
        </p:blipFill>
        <p:spPr bwMode="auto">
          <a:xfrm>
            <a:off x="432048" y="4032448"/>
            <a:ext cx="3707904" cy="2780928"/>
          </a:xfrm>
          <a:prstGeom prst="rect">
            <a:avLst/>
          </a:prstGeom>
          <a:ln>
            <a:noFill/>
          </a:ln>
          <a:effectLst>
            <a:softEdge rad="112500"/>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dissolve">
                                      <p:cBhvr>
                                        <p:cTn id="13" dur="500"/>
                                        <p:tgtEl>
                                          <p:spTgt spid="25602"/>
                                        </p:tgtEl>
                                      </p:cBhvr>
                                    </p:animEffect>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5606"/>
                                        </p:tgtEl>
                                        <p:attrNameLst>
                                          <p:attrName>style.visibility</p:attrName>
                                        </p:attrNameLst>
                                      </p:cBhvr>
                                      <p:to>
                                        <p:strVal val="visible"/>
                                      </p:to>
                                    </p:set>
                                    <p:animEffect transition="in" filter="fade">
                                      <p:cBhvr>
                                        <p:cTn id="18" dur="770" decel="100000"/>
                                        <p:tgtEl>
                                          <p:spTgt spid="25606"/>
                                        </p:tgtEl>
                                      </p:cBhvr>
                                    </p:animEffect>
                                    <p:animScale>
                                      <p:cBhvr>
                                        <p:cTn id="19" dur="770" decel="100000"/>
                                        <p:tgtEl>
                                          <p:spTgt spid="25606"/>
                                        </p:tgtEl>
                                      </p:cBhvr>
                                      <p:from x="10000" y="10000"/>
                                      <p:to x="200000" y="450000"/>
                                    </p:animScale>
                                    <p:animScale>
                                      <p:cBhvr>
                                        <p:cTn id="20" dur="1230" accel="100000" fill="hold">
                                          <p:stCondLst>
                                            <p:cond delay="770"/>
                                          </p:stCondLst>
                                        </p:cTn>
                                        <p:tgtEl>
                                          <p:spTgt spid="25606"/>
                                        </p:tgtEl>
                                      </p:cBhvr>
                                      <p:from x="200000" y="450000"/>
                                      <p:to x="100000" y="100000"/>
                                    </p:animScale>
                                    <p:set>
                                      <p:cBhvr>
                                        <p:cTn id="21" dur="770" fill="hold"/>
                                        <p:tgtEl>
                                          <p:spTgt spid="25606"/>
                                        </p:tgtEl>
                                        <p:attrNameLst>
                                          <p:attrName>ppt_x</p:attrName>
                                        </p:attrNameLst>
                                      </p:cBhvr>
                                      <p:to>
                                        <p:strVal val="(0.5)"/>
                                      </p:to>
                                    </p:set>
                                    <p:anim from="(0.5)" to="(#ppt_x)" calcmode="lin" valueType="num">
                                      <p:cBhvr>
                                        <p:cTn id="22" dur="1230" accel="100000" fill="hold">
                                          <p:stCondLst>
                                            <p:cond delay="770"/>
                                          </p:stCondLst>
                                        </p:cTn>
                                        <p:tgtEl>
                                          <p:spTgt spid="25606"/>
                                        </p:tgtEl>
                                        <p:attrNameLst>
                                          <p:attrName>ppt_x</p:attrName>
                                        </p:attrNameLst>
                                      </p:cBhvr>
                                    </p:anim>
                                    <p:set>
                                      <p:cBhvr>
                                        <p:cTn id="23" dur="770" fill="hold"/>
                                        <p:tgtEl>
                                          <p:spTgt spid="25606"/>
                                        </p:tgtEl>
                                        <p:attrNameLst>
                                          <p:attrName>ppt_y</p:attrName>
                                        </p:attrNameLst>
                                      </p:cBhvr>
                                      <p:to>
                                        <p:strVal val="(#ppt_y+0.4)"/>
                                      </p:to>
                                    </p:set>
                                    <p:anim from="(#ppt_y+0.4)" to="(#ppt_y)" calcmode="lin" valueType="num">
                                      <p:cBhvr>
                                        <p:cTn id="24" dur="1230" accel="100000" fill="hold">
                                          <p:stCondLst>
                                            <p:cond delay="770"/>
                                          </p:stCondLst>
                                        </p:cTn>
                                        <p:tgtEl>
                                          <p:spTgt spid="2560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25604"/>
                                        </p:tgtEl>
                                        <p:attrNameLst>
                                          <p:attrName>style.visibility</p:attrName>
                                        </p:attrNameLst>
                                      </p:cBhvr>
                                      <p:to>
                                        <p:strVal val="visible"/>
                                      </p:to>
                                    </p:set>
                                    <p:animEffect transition="in" filter="fade">
                                      <p:cBhvr>
                                        <p:cTn id="29" dur="770" decel="100000"/>
                                        <p:tgtEl>
                                          <p:spTgt spid="25604"/>
                                        </p:tgtEl>
                                      </p:cBhvr>
                                    </p:animEffect>
                                    <p:animScale>
                                      <p:cBhvr>
                                        <p:cTn id="30" dur="770" decel="100000"/>
                                        <p:tgtEl>
                                          <p:spTgt spid="25604"/>
                                        </p:tgtEl>
                                      </p:cBhvr>
                                      <p:from x="10000" y="10000"/>
                                      <p:to x="200000" y="450000"/>
                                    </p:animScale>
                                    <p:animScale>
                                      <p:cBhvr>
                                        <p:cTn id="31" dur="1230" accel="100000" fill="hold">
                                          <p:stCondLst>
                                            <p:cond delay="770"/>
                                          </p:stCondLst>
                                        </p:cTn>
                                        <p:tgtEl>
                                          <p:spTgt spid="25604"/>
                                        </p:tgtEl>
                                      </p:cBhvr>
                                      <p:from x="200000" y="450000"/>
                                      <p:to x="100000" y="100000"/>
                                    </p:animScale>
                                    <p:set>
                                      <p:cBhvr>
                                        <p:cTn id="32" dur="770" fill="hold"/>
                                        <p:tgtEl>
                                          <p:spTgt spid="25604"/>
                                        </p:tgtEl>
                                        <p:attrNameLst>
                                          <p:attrName>ppt_x</p:attrName>
                                        </p:attrNameLst>
                                      </p:cBhvr>
                                      <p:to>
                                        <p:strVal val="(0.5)"/>
                                      </p:to>
                                    </p:set>
                                    <p:anim from="(0.5)" to="(#ppt_x)" calcmode="lin" valueType="num">
                                      <p:cBhvr>
                                        <p:cTn id="33" dur="1230" accel="100000" fill="hold">
                                          <p:stCondLst>
                                            <p:cond delay="770"/>
                                          </p:stCondLst>
                                        </p:cTn>
                                        <p:tgtEl>
                                          <p:spTgt spid="25604"/>
                                        </p:tgtEl>
                                        <p:attrNameLst>
                                          <p:attrName>ppt_x</p:attrName>
                                        </p:attrNameLst>
                                      </p:cBhvr>
                                    </p:anim>
                                    <p:set>
                                      <p:cBhvr>
                                        <p:cTn id="34" dur="770" fill="hold"/>
                                        <p:tgtEl>
                                          <p:spTgt spid="25604"/>
                                        </p:tgtEl>
                                        <p:attrNameLst>
                                          <p:attrName>ppt_y</p:attrName>
                                        </p:attrNameLst>
                                      </p:cBhvr>
                                      <p:to>
                                        <p:strVal val="(#ppt_y+0.4)"/>
                                      </p:to>
                                    </p:set>
                                    <p:anim from="(#ppt_y+0.4)" to="(#ppt_y)" calcmode="lin" valueType="num">
                                      <p:cBhvr>
                                        <p:cTn id="35" dur="1230" accel="100000" fill="hold">
                                          <p:stCondLst>
                                            <p:cond delay="770"/>
                                          </p:stCondLst>
                                        </p:cTn>
                                        <p:tgtEl>
                                          <p:spTgt spid="2560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5121"/>
                                        </p:tgtEl>
                                        <p:attrNameLst>
                                          <p:attrName>style.visibility</p:attrName>
                                        </p:attrNameLst>
                                      </p:cBhvr>
                                      <p:to>
                                        <p:strVal val="visible"/>
                                      </p:to>
                                    </p:set>
                                    <p:animEffect transition="in" filter="fade">
                                      <p:cBhvr>
                                        <p:cTn id="40" dur="770" decel="100000"/>
                                        <p:tgtEl>
                                          <p:spTgt spid="5121"/>
                                        </p:tgtEl>
                                      </p:cBhvr>
                                    </p:animEffect>
                                    <p:animScale>
                                      <p:cBhvr>
                                        <p:cTn id="41" dur="770" decel="100000"/>
                                        <p:tgtEl>
                                          <p:spTgt spid="5121"/>
                                        </p:tgtEl>
                                      </p:cBhvr>
                                      <p:from x="10000" y="10000"/>
                                      <p:to x="200000" y="450000"/>
                                    </p:animScale>
                                    <p:animScale>
                                      <p:cBhvr>
                                        <p:cTn id="42" dur="1230" accel="100000" fill="hold">
                                          <p:stCondLst>
                                            <p:cond delay="770"/>
                                          </p:stCondLst>
                                        </p:cTn>
                                        <p:tgtEl>
                                          <p:spTgt spid="5121"/>
                                        </p:tgtEl>
                                      </p:cBhvr>
                                      <p:from x="200000" y="450000"/>
                                      <p:to x="100000" y="100000"/>
                                    </p:animScale>
                                    <p:set>
                                      <p:cBhvr>
                                        <p:cTn id="43" dur="770" fill="hold"/>
                                        <p:tgtEl>
                                          <p:spTgt spid="5121"/>
                                        </p:tgtEl>
                                        <p:attrNameLst>
                                          <p:attrName>ppt_x</p:attrName>
                                        </p:attrNameLst>
                                      </p:cBhvr>
                                      <p:to>
                                        <p:strVal val="(0.5)"/>
                                      </p:to>
                                    </p:set>
                                    <p:anim from="(0.5)" to="(#ppt_x)" calcmode="lin" valueType="num">
                                      <p:cBhvr>
                                        <p:cTn id="44" dur="1230" accel="100000" fill="hold">
                                          <p:stCondLst>
                                            <p:cond delay="770"/>
                                          </p:stCondLst>
                                        </p:cTn>
                                        <p:tgtEl>
                                          <p:spTgt spid="5121"/>
                                        </p:tgtEl>
                                        <p:attrNameLst>
                                          <p:attrName>ppt_x</p:attrName>
                                        </p:attrNameLst>
                                      </p:cBhvr>
                                    </p:anim>
                                    <p:set>
                                      <p:cBhvr>
                                        <p:cTn id="45" dur="770" fill="hold"/>
                                        <p:tgtEl>
                                          <p:spTgt spid="5121"/>
                                        </p:tgtEl>
                                        <p:attrNameLst>
                                          <p:attrName>ppt_y</p:attrName>
                                        </p:attrNameLst>
                                      </p:cBhvr>
                                      <p:to>
                                        <p:strVal val="(#ppt_y+0.4)"/>
                                      </p:to>
                                    </p:set>
                                    <p:anim from="(#ppt_y+0.4)" to="(#ppt_y)" calcmode="lin" valueType="num">
                                      <p:cBhvr>
                                        <p:cTn id="46" dur="1230" accel="100000" fill="hold">
                                          <p:stCondLst>
                                            <p:cond delay="770"/>
                                          </p:stCondLst>
                                        </p:cTn>
                                        <p:tgtEl>
                                          <p:spTgt spid="51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286544"/>
            <a:ext cx="5347320" cy="838200"/>
          </a:xfrm>
        </p:spPr>
        <p:txBody>
          <a:bodyPr>
            <a:normAutofit fontScale="90000"/>
          </a:bodyPr>
          <a:lstStyle/>
          <a:p>
            <a:r>
              <a:rPr lang="es-CO" i="1" dirty="0" smtClean="0">
                <a:effectLst>
                  <a:glow rad="63500">
                    <a:schemeClr val="accent1">
                      <a:satMod val="175000"/>
                      <a:alpha val="40000"/>
                    </a:schemeClr>
                  </a:glow>
                  <a:reflection blurRad="12700" stA="48000" endA="300" endPos="55000" dir="5400000" sy="-90000" algn="bl" rotWithShape="0"/>
                </a:effectLst>
              </a:rPr>
              <a:t>Comunidad Local de Cali.</a:t>
            </a:r>
            <a:endParaRPr lang="es-CO" i="1" dirty="0">
              <a:effectLst>
                <a:glow rad="63500">
                  <a:schemeClr val="accent1">
                    <a:satMod val="175000"/>
                    <a:alpha val="40000"/>
                  </a:schemeClr>
                </a:glow>
                <a:reflection blurRad="12700" stA="48000" endA="300" endPos="55000" dir="5400000" sy="-90000" algn="bl" rotWithShape="0"/>
              </a:effectLst>
            </a:endParaRPr>
          </a:p>
        </p:txBody>
      </p:sp>
      <p:pic>
        <p:nvPicPr>
          <p:cNvPr id="4101" name="Picture 5" descr="C:\Users\leander\Downloads\P7180438.JPG"/>
          <p:cNvPicPr>
            <a:picLocks noChangeAspect="1" noChangeArrowheads="1"/>
          </p:cNvPicPr>
          <p:nvPr/>
        </p:nvPicPr>
        <p:blipFill>
          <a:blip r:embed="rId2" cstate="print"/>
          <a:srcRect/>
          <a:stretch>
            <a:fillRect/>
          </a:stretch>
        </p:blipFill>
        <p:spPr bwMode="auto">
          <a:xfrm>
            <a:off x="4572000" y="72008"/>
            <a:ext cx="4572000" cy="3429000"/>
          </a:xfrm>
          <a:prstGeom prst="ellipse">
            <a:avLst/>
          </a:prstGeom>
          <a:ln>
            <a:noFill/>
          </a:ln>
          <a:effectLst>
            <a:softEdge rad="112500"/>
          </a:effectLst>
        </p:spPr>
      </p:pic>
      <p:pic>
        <p:nvPicPr>
          <p:cNvPr id="4102" name="Picture 6" descr="C:\Users\leander\Downloads\P7160407.JPG"/>
          <p:cNvPicPr>
            <a:picLocks noChangeAspect="1" noChangeArrowheads="1"/>
          </p:cNvPicPr>
          <p:nvPr/>
        </p:nvPicPr>
        <p:blipFill>
          <a:blip r:embed="rId3" cstate="print"/>
          <a:srcRect/>
          <a:stretch>
            <a:fillRect/>
          </a:stretch>
        </p:blipFill>
        <p:spPr bwMode="auto">
          <a:xfrm>
            <a:off x="432048" y="1124744"/>
            <a:ext cx="3779912" cy="2834934"/>
          </a:xfrm>
          <a:prstGeom prst="rect">
            <a:avLst/>
          </a:prstGeom>
          <a:ln>
            <a:noFill/>
          </a:ln>
          <a:effectLst>
            <a:softEdge rad="112500"/>
          </a:effectLst>
        </p:spPr>
      </p:pic>
      <p:pic>
        <p:nvPicPr>
          <p:cNvPr id="4103" name="Picture 7" descr="C:\Users\leander\Downloads\P4151959.JPG"/>
          <p:cNvPicPr>
            <a:picLocks noChangeAspect="1" noChangeArrowheads="1"/>
          </p:cNvPicPr>
          <p:nvPr/>
        </p:nvPicPr>
        <p:blipFill>
          <a:blip r:embed="rId4" cstate="print"/>
          <a:srcRect/>
          <a:stretch>
            <a:fillRect/>
          </a:stretch>
        </p:blipFill>
        <p:spPr bwMode="auto">
          <a:xfrm>
            <a:off x="72008" y="3861048"/>
            <a:ext cx="4067944" cy="3050958"/>
          </a:xfrm>
          <a:prstGeom prst="ellipse">
            <a:avLst/>
          </a:prstGeom>
          <a:ln>
            <a:noFill/>
          </a:ln>
          <a:effectLst>
            <a:softEdge rad="112500"/>
          </a:effectLst>
        </p:spPr>
      </p:pic>
      <p:pic>
        <p:nvPicPr>
          <p:cNvPr id="4105" name="Picture 9" descr="C:\Users\leander\Downloads\P8220562.JPG"/>
          <p:cNvPicPr>
            <a:picLocks noChangeAspect="1" noChangeArrowheads="1"/>
          </p:cNvPicPr>
          <p:nvPr/>
        </p:nvPicPr>
        <p:blipFill>
          <a:blip r:embed="rId5" cstate="print"/>
          <a:srcRect/>
          <a:stretch>
            <a:fillRect/>
          </a:stretch>
        </p:blipFill>
        <p:spPr bwMode="auto">
          <a:xfrm>
            <a:off x="4499992" y="3483006"/>
            <a:ext cx="4499992" cy="3374994"/>
          </a:xfrm>
          <a:prstGeom prst="rect">
            <a:avLst/>
          </a:prstGeom>
          <a:ln>
            <a:noFill/>
          </a:ln>
          <a:effectLst>
            <a:softEdge rad="112500"/>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52"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Scale>
                                      <p:cBhvr>
                                        <p:cTn id="10" dur="1000" decel="50000" fill="hold">
                                          <p:stCondLst>
                                            <p:cond delay="0"/>
                                          </p:stCondLst>
                                        </p:cTn>
                                        <p:tgtEl>
                                          <p:spTgt spid="4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101"/>
                                        </p:tgtEl>
                                        <p:attrNameLst>
                                          <p:attrName>ppt_x</p:attrName>
                                          <p:attrName>ppt_y</p:attrName>
                                        </p:attrNameLst>
                                      </p:cBhvr>
                                    </p:animMotion>
                                    <p:animEffect transition="in" filter="fade">
                                      <p:cBhvr>
                                        <p:cTn id="12" dur="10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5000" fill="hold"/>
                                        <p:tgtEl>
                                          <p:spTgt spid="4102"/>
                                        </p:tgtEl>
                                        <p:attrNameLst>
                                          <p:attrName>ppt_x</p:attrName>
                                        </p:attrNameLst>
                                      </p:cBhvr>
                                      <p:tavLst>
                                        <p:tav tm="0">
                                          <p:val>
                                            <p:strVal val="#ppt_x"/>
                                          </p:val>
                                        </p:tav>
                                        <p:tav tm="100000">
                                          <p:val>
                                            <p:strVal val="#ppt_x"/>
                                          </p:val>
                                        </p:tav>
                                      </p:tavLst>
                                    </p:anim>
                                    <p:anim calcmode="lin" valueType="num">
                                      <p:cBhvr additive="base">
                                        <p:cTn id="18" dur="50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anim calcmode="lin" valueType="num">
                                      <p:cBhvr additive="base">
                                        <p:cTn id="23" dur="5000" fill="hold"/>
                                        <p:tgtEl>
                                          <p:spTgt spid="4103"/>
                                        </p:tgtEl>
                                        <p:attrNameLst>
                                          <p:attrName>ppt_x</p:attrName>
                                        </p:attrNameLst>
                                      </p:cBhvr>
                                      <p:tavLst>
                                        <p:tav tm="0">
                                          <p:val>
                                            <p:strVal val="#ppt_x"/>
                                          </p:val>
                                        </p:tav>
                                        <p:tav tm="100000">
                                          <p:val>
                                            <p:strVal val="#ppt_x"/>
                                          </p:val>
                                        </p:tav>
                                      </p:tavLst>
                                    </p:anim>
                                    <p:anim calcmode="lin" valueType="num">
                                      <p:cBhvr additive="base">
                                        <p:cTn id="24" dur="50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4105"/>
                                        </p:tgtEl>
                                        <p:attrNameLst>
                                          <p:attrName>style.visibility</p:attrName>
                                        </p:attrNameLst>
                                      </p:cBhvr>
                                      <p:to>
                                        <p:strVal val="visible"/>
                                      </p:to>
                                    </p:set>
                                    <p:anim calcmode="lin" valueType="num">
                                      <p:cBhvr additive="base">
                                        <p:cTn id="29" dur="5000" fill="hold"/>
                                        <p:tgtEl>
                                          <p:spTgt spid="4105"/>
                                        </p:tgtEl>
                                        <p:attrNameLst>
                                          <p:attrName>ppt_x</p:attrName>
                                        </p:attrNameLst>
                                      </p:cBhvr>
                                      <p:tavLst>
                                        <p:tav tm="0">
                                          <p:val>
                                            <p:strVal val="#ppt_x"/>
                                          </p:val>
                                        </p:tav>
                                        <p:tav tm="100000">
                                          <p:val>
                                            <p:strVal val="#ppt_x"/>
                                          </p:val>
                                        </p:tav>
                                      </p:tavLst>
                                    </p:anim>
                                    <p:anim calcmode="lin" valueType="num">
                                      <p:cBhvr additive="base">
                                        <p:cTn id="30" dur="50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42528"/>
            <a:ext cx="8686800" cy="1342256"/>
          </a:xfrm>
        </p:spPr>
        <p:txBody>
          <a:bodyPr>
            <a:normAutofit fontScale="90000"/>
          </a:bodyPr>
          <a:lstStyle/>
          <a:p>
            <a:r>
              <a:rPr lang="es-CO" i="1" dirty="0" smtClean="0">
                <a:effectLst>
                  <a:glow rad="101600">
                    <a:srgbClr val="00B0F0">
                      <a:alpha val="60000"/>
                    </a:srgbClr>
                  </a:glow>
                  <a:reflection blurRad="12700" stA="48000" endA="300" endPos="55000" dir="5400000" sy="-90000" algn="bl" rotWithShape="0"/>
                </a:effectLst>
              </a:rPr>
              <a:t>Comunidad local de Girardot (Fundación Hogar del anciano desamparado y Casa del menor divino Niño Jesús).</a:t>
            </a:r>
            <a:endParaRPr lang="es-CO" i="1" dirty="0">
              <a:effectLst>
                <a:glow rad="101600">
                  <a:srgbClr val="00B0F0">
                    <a:alpha val="60000"/>
                  </a:srgbClr>
                </a:glow>
                <a:reflection blurRad="12700" stA="48000" endA="300" endPos="55000" dir="5400000" sy="-90000" algn="bl" rotWithShape="0"/>
              </a:effectLst>
            </a:endParaRPr>
          </a:p>
        </p:txBody>
      </p:sp>
      <p:pic>
        <p:nvPicPr>
          <p:cNvPr id="3073" name="Picture 1" descr="F:\Fotos Asamblea\DSC00049.JPG"/>
          <p:cNvPicPr>
            <a:picLocks noChangeAspect="1" noChangeArrowheads="1"/>
          </p:cNvPicPr>
          <p:nvPr/>
        </p:nvPicPr>
        <p:blipFill>
          <a:blip r:embed="rId3" cstate="print"/>
          <a:srcRect/>
          <a:stretch>
            <a:fillRect/>
          </a:stretch>
        </p:blipFill>
        <p:spPr bwMode="auto">
          <a:xfrm>
            <a:off x="6300192" y="1052736"/>
            <a:ext cx="2808312" cy="3744416"/>
          </a:xfrm>
          <a:prstGeom prst="ellipse">
            <a:avLst/>
          </a:prstGeom>
          <a:ln>
            <a:noFill/>
          </a:ln>
          <a:effectLst>
            <a:softEdge rad="112500"/>
          </a:effectLst>
        </p:spPr>
      </p:pic>
      <p:pic>
        <p:nvPicPr>
          <p:cNvPr id="3074" name="Picture 2" descr="F:\Fotos Asamblea\DSC00029.JPG"/>
          <p:cNvPicPr>
            <a:picLocks noChangeAspect="1" noChangeArrowheads="1"/>
          </p:cNvPicPr>
          <p:nvPr/>
        </p:nvPicPr>
        <p:blipFill>
          <a:blip r:embed="rId4" cstate="print"/>
          <a:srcRect/>
          <a:stretch>
            <a:fillRect/>
          </a:stretch>
        </p:blipFill>
        <p:spPr bwMode="auto">
          <a:xfrm>
            <a:off x="1" y="4437112"/>
            <a:ext cx="3059832" cy="2294874"/>
          </a:xfrm>
          <a:prstGeom prst="rect">
            <a:avLst/>
          </a:prstGeom>
          <a:ln>
            <a:noFill/>
          </a:ln>
          <a:effectLst>
            <a:softEdge rad="112500"/>
          </a:effectLst>
        </p:spPr>
      </p:pic>
      <p:pic>
        <p:nvPicPr>
          <p:cNvPr id="3075" name="Picture 3" descr="F:\Fotos Asamblea\DSC00028.JPG"/>
          <p:cNvPicPr>
            <a:picLocks noChangeAspect="1" noChangeArrowheads="1"/>
          </p:cNvPicPr>
          <p:nvPr/>
        </p:nvPicPr>
        <p:blipFill>
          <a:blip r:embed="rId5" cstate="print">
            <a:lum bright="10000"/>
          </a:blip>
          <a:srcRect/>
          <a:stretch>
            <a:fillRect/>
          </a:stretch>
        </p:blipFill>
        <p:spPr bwMode="auto">
          <a:xfrm>
            <a:off x="-36512" y="1700808"/>
            <a:ext cx="3456384" cy="2592288"/>
          </a:xfrm>
          <a:prstGeom prst="rect">
            <a:avLst/>
          </a:prstGeom>
          <a:ln>
            <a:noFill/>
          </a:ln>
          <a:effectLst>
            <a:softEdge rad="112500"/>
          </a:effectLst>
        </p:spPr>
      </p:pic>
      <p:pic>
        <p:nvPicPr>
          <p:cNvPr id="3076" name="Picture 4" descr="F:\Fotos Asamblea\DSC00027.JPG"/>
          <p:cNvPicPr>
            <a:picLocks noChangeAspect="1" noChangeArrowheads="1"/>
          </p:cNvPicPr>
          <p:nvPr/>
        </p:nvPicPr>
        <p:blipFill>
          <a:blip r:embed="rId6" cstate="print">
            <a:lum bright="10000"/>
          </a:blip>
          <a:srcRect/>
          <a:stretch>
            <a:fillRect/>
          </a:stretch>
        </p:blipFill>
        <p:spPr bwMode="auto">
          <a:xfrm>
            <a:off x="5580112" y="4211706"/>
            <a:ext cx="3528392" cy="2646294"/>
          </a:xfrm>
          <a:prstGeom prst="rect">
            <a:avLst/>
          </a:prstGeom>
          <a:ln>
            <a:noFill/>
          </a:ln>
          <a:effectLst>
            <a:softEdge rad="112500"/>
          </a:effectLst>
        </p:spPr>
      </p:pic>
      <p:pic>
        <p:nvPicPr>
          <p:cNvPr id="3077" name="Picture 5" descr="C:\Users\leander\Pictures\Abuelitos\110817_084412.jpg"/>
          <p:cNvPicPr>
            <a:picLocks noChangeAspect="1" noChangeArrowheads="1"/>
          </p:cNvPicPr>
          <p:nvPr/>
        </p:nvPicPr>
        <p:blipFill>
          <a:blip r:embed="rId7" cstate="print"/>
          <a:srcRect/>
          <a:stretch>
            <a:fillRect/>
          </a:stretch>
        </p:blipFill>
        <p:spPr bwMode="auto">
          <a:xfrm>
            <a:off x="2987824" y="4725144"/>
            <a:ext cx="2592288" cy="1944216"/>
          </a:xfrm>
          <a:prstGeom prst="rect">
            <a:avLst/>
          </a:prstGeom>
          <a:ln>
            <a:noFill/>
          </a:ln>
          <a:effectLst>
            <a:softEdge rad="112500"/>
          </a:effectLst>
        </p:spPr>
      </p:pic>
      <p:pic>
        <p:nvPicPr>
          <p:cNvPr id="3078" name="Picture 6" descr="C:\Users\leander\Pictures\IMG00089-20110817-1350.jpg"/>
          <p:cNvPicPr>
            <a:picLocks noChangeAspect="1" noChangeArrowheads="1"/>
          </p:cNvPicPr>
          <p:nvPr/>
        </p:nvPicPr>
        <p:blipFill>
          <a:blip r:embed="rId8" cstate="print"/>
          <a:srcRect/>
          <a:stretch>
            <a:fillRect/>
          </a:stretch>
        </p:blipFill>
        <p:spPr bwMode="auto">
          <a:xfrm>
            <a:off x="3347864" y="1916832"/>
            <a:ext cx="3096344" cy="2322258"/>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51" presetClass="entr" presetSubtype="0" fill="hold" nodeType="with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770" decel="100000"/>
                                        <p:tgtEl>
                                          <p:spTgt spid="3073"/>
                                        </p:tgtEl>
                                      </p:cBhvr>
                                    </p:animEffect>
                                    <p:animScale>
                                      <p:cBhvr>
                                        <p:cTn id="13" dur="770" decel="100000"/>
                                        <p:tgtEl>
                                          <p:spTgt spid="3073"/>
                                        </p:tgtEl>
                                      </p:cBhvr>
                                      <p:from x="10000" y="10000"/>
                                      <p:to x="200000" y="450000"/>
                                    </p:animScale>
                                    <p:animScale>
                                      <p:cBhvr>
                                        <p:cTn id="14" dur="1230" accel="100000" fill="hold">
                                          <p:stCondLst>
                                            <p:cond delay="770"/>
                                          </p:stCondLst>
                                        </p:cTn>
                                        <p:tgtEl>
                                          <p:spTgt spid="3073"/>
                                        </p:tgtEl>
                                      </p:cBhvr>
                                      <p:from x="200000" y="450000"/>
                                      <p:to x="100000" y="100000"/>
                                    </p:animScale>
                                    <p:set>
                                      <p:cBhvr>
                                        <p:cTn id="15" dur="770" fill="hold"/>
                                        <p:tgtEl>
                                          <p:spTgt spid="3073"/>
                                        </p:tgtEl>
                                        <p:attrNameLst>
                                          <p:attrName>ppt_x</p:attrName>
                                        </p:attrNameLst>
                                      </p:cBhvr>
                                      <p:to>
                                        <p:strVal val="(0.5)"/>
                                      </p:to>
                                    </p:set>
                                    <p:anim from="(0.5)" to="(#ppt_x)" calcmode="lin" valueType="num">
                                      <p:cBhvr>
                                        <p:cTn id="16" dur="1230" accel="100000" fill="hold">
                                          <p:stCondLst>
                                            <p:cond delay="770"/>
                                          </p:stCondLst>
                                        </p:cTn>
                                        <p:tgtEl>
                                          <p:spTgt spid="3073"/>
                                        </p:tgtEl>
                                        <p:attrNameLst>
                                          <p:attrName>ppt_x</p:attrName>
                                        </p:attrNameLst>
                                      </p:cBhvr>
                                    </p:anim>
                                    <p:set>
                                      <p:cBhvr>
                                        <p:cTn id="17" dur="770" fill="hold"/>
                                        <p:tgtEl>
                                          <p:spTgt spid="3073"/>
                                        </p:tgtEl>
                                        <p:attrNameLst>
                                          <p:attrName>ppt_y</p:attrName>
                                        </p:attrNameLst>
                                      </p:cBhvr>
                                      <p:to>
                                        <p:strVal val="(#ppt_y+0.4)"/>
                                      </p:to>
                                    </p:set>
                                    <p:anim from="(#ppt_y+0.4)" to="(#ppt_y)" calcmode="lin" valueType="num">
                                      <p:cBhvr>
                                        <p:cTn id="18" dur="1230" accel="100000" fill="hold">
                                          <p:stCondLst>
                                            <p:cond delay="770"/>
                                          </p:stCondLst>
                                        </p:cTn>
                                        <p:tgtEl>
                                          <p:spTgt spid="307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dissolve">
                                      <p:cBhvr>
                                        <p:cTn id="23" dur="500"/>
                                        <p:tgtEl>
                                          <p:spTgt spid="307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dissolve">
                                      <p:cBhvr>
                                        <p:cTn id="28" dur="500"/>
                                        <p:tgtEl>
                                          <p:spTgt spid="307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dissolve">
                                      <p:cBhvr>
                                        <p:cTn id="33" dur="500"/>
                                        <p:tgtEl>
                                          <p:spTgt spid="307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dissolve">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dissolve">
                                      <p:cBhvr>
                                        <p:cTn id="4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86544"/>
            <a:ext cx="8686800" cy="838200"/>
          </a:xfrm>
        </p:spPr>
        <p:txBody>
          <a:bodyPr/>
          <a:lstStyle/>
          <a:p>
            <a:r>
              <a:rPr lang="es-CO" i="1" dirty="0" smtClean="0">
                <a:effectLst>
                  <a:glow rad="101600">
                    <a:srgbClr val="FFC000">
                      <a:alpha val="60000"/>
                    </a:srgbClr>
                  </a:glow>
                  <a:reflection blurRad="12700" stA="48000" endA="300" endPos="55000" dir="5400000" sy="-90000" algn="bl" rotWithShape="0"/>
                </a:effectLst>
              </a:rPr>
              <a:t>Comunidad local de </a:t>
            </a:r>
            <a:r>
              <a:rPr lang="es-CO" i="1" dirty="0" err="1" smtClean="0">
                <a:effectLst>
                  <a:glow rad="101600">
                    <a:srgbClr val="FFC000">
                      <a:alpha val="60000"/>
                    </a:srgbClr>
                  </a:glow>
                  <a:reflection blurRad="12700" stA="48000" endA="300" endPos="55000" dir="5400000" sy="-90000" algn="bl" rotWithShape="0"/>
                </a:effectLst>
              </a:rPr>
              <a:t>soacha</a:t>
            </a:r>
            <a:r>
              <a:rPr lang="es-CO" i="1" dirty="0" smtClean="0">
                <a:effectLst>
                  <a:glow rad="101600">
                    <a:srgbClr val="FFC000">
                      <a:alpha val="60000"/>
                    </a:srgbClr>
                  </a:glow>
                  <a:reflection blurRad="12700" stA="48000" endA="300" endPos="55000" dir="5400000" sy="-90000" algn="bl" rotWithShape="0"/>
                </a:effectLst>
              </a:rPr>
              <a:t>.</a:t>
            </a:r>
            <a:endParaRPr lang="es-CO" i="1" dirty="0">
              <a:effectLst>
                <a:glow rad="101600">
                  <a:srgbClr val="FFC000">
                    <a:alpha val="60000"/>
                  </a:srgbClr>
                </a:glow>
                <a:reflection blurRad="12700" stA="48000" endA="300" endPos="55000" dir="5400000" sy="-90000" algn="bl" rotWithShape="0"/>
              </a:effectLst>
            </a:endParaRPr>
          </a:p>
        </p:txBody>
      </p:sp>
      <p:pic>
        <p:nvPicPr>
          <p:cNvPr id="2050" name="Picture 2" descr="http://a5.sphotos.ak.fbcdn.net/hphotos-ak-ash4/248674_107964322627162_100002407855252_76438_1001630_n.jpg"/>
          <p:cNvPicPr>
            <a:picLocks noChangeAspect="1" noChangeArrowheads="1"/>
          </p:cNvPicPr>
          <p:nvPr/>
        </p:nvPicPr>
        <p:blipFill>
          <a:blip r:embed="rId2" cstate="print"/>
          <a:srcRect/>
          <a:stretch>
            <a:fillRect/>
          </a:stretch>
        </p:blipFill>
        <p:spPr bwMode="auto">
          <a:xfrm>
            <a:off x="4788024" y="3591018"/>
            <a:ext cx="4355976" cy="3266982"/>
          </a:xfrm>
          <a:prstGeom prst="rect">
            <a:avLst/>
          </a:prstGeom>
          <a:ln>
            <a:noFill/>
          </a:ln>
          <a:effectLst>
            <a:softEdge rad="112500"/>
          </a:effectLst>
        </p:spPr>
      </p:pic>
      <p:pic>
        <p:nvPicPr>
          <p:cNvPr id="2052" name="Picture 4" descr="http://a2.sphotos.ak.fbcdn.net/hphotos-ak-ash4/312697_155240107899583_100002407855252_289233_277557790_n.jpg"/>
          <p:cNvPicPr>
            <a:picLocks noChangeAspect="1" noChangeArrowheads="1"/>
          </p:cNvPicPr>
          <p:nvPr/>
        </p:nvPicPr>
        <p:blipFill>
          <a:blip r:embed="rId3" cstate="print"/>
          <a:srcRect/>
          <a:stretch>
            <a:fillRect/>
          </a:stretch>
        </p:blipFill>
        <p:spPr bwMode="auto">
          <a:xfrm>
            <a:off x="144017" y="3438383"/>
            <a:ext cx="4499991" cy="3374993"/>
          </a:xfrm>
          <a:prstGeom prst="rect">
            <a:avLst/>
          </a:prstGeom>
          <a:ln>
            <a:noFill/>
          </a:ln>
          <a:effectLst>
            <a:softEdge rad="112500"/>
          </a:effectLst>
        </p:spPr>
      </p:pic>
      <p:pic>
        <p:nvPicPr>
          <p:cNvPr id="2053" name="Picture 5" descr="C:\Users\leander\Downloads\JMJ-Rio-2013.jpg"/>
          <p:cNvPicPr>
            <a:picLocks noChangeAspect="1" noChangeArrowheads="1"/>
          </p:cNvPicPr>
          <p:nvPr/>
        </p:nvPicPr>
        <p:blipFill>
          <a:blip r:embed="rId4" cstate="print"/>
          <a:srcRect/>
          <a:stretch>
            <a:fillRect/>
          </a:stretch>
        </p:blipFill>
        <p:spPr bwMode="auto">
          <a:xfrm>
            <a:off x="5436096" y="980728"/>
            <a:ext cx="3563888" cy="2672916"/>
          </a:xfrm>
          <a:prstGeom prst="rect">
            <a:avLst/>
          </a:prstGeom>
          <a:ln>
            <a:noFill/>
          </a:ln>
          <a:effectLst>
            <a:softEdge rad="112500"/>
          </a:effectLst>
        </p:spPr>
      </p:pic>
      <p:pic>
        <p:nvPicPr>
          <p:cNvPr id="2054" name="Picture 6" descr="C:\Users\leander\Downloads\299643_161970570559870_100002407855252_314558_543416257_n.jpg"/>
          <p:cNvPicPr>
            <a:picLocks noChangeAspect="1" noChangeArrowheads="1"/>
          </p:cNvPicPr>
          <p:nvPr/>
        </p:nvPicPr>
        <p:blipFill>
          <a:blip r:embed="rId5" cstate="print"/>
          <a:srcRect/>
          <a:stretch>
            <a:fillRect/>
          </a:stretch>
        </p:blipFill>
        <p:spPr bwMode="auto">
          <a:xfrm>
            <a:off x="683568" y="1250758"/>
            <a:ext cx="3672408" cy="2754306"/>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p:cTn id="14" dur="500" fill="hold"/>
                                        <p:tgtEl>
                                          <p:spTgt spid="2054"/>
                                        </p:tgtEl>
                                        <p:attrNameLst>
                                          <p:attrName>ppt_w</p:attrName>
                                        </p:attrNameLst>
                                      </p:cBhvr>
                                      <p:tavLst>
                                        <p:tav tm="0">
                                          <p:val>
                                            <p:fltVal val="0"/>
                                          </p:val>
                                        </p:tav>
                                        <p:tav tm="100000">
                                          <p:val>
                                            <p:strVal val="#ppt_w"/>
                                          </p:val>
                                        </p:tav>
                                      </p:tavLst>
                                    </p:anim>
                                    <p:anim calcmode="lin" valueType="num">
                                      <p:cBhvr>
                                        <p:cTn id="15" dur="500" fill="hold"/>
                                        <p:tgtEl>
                                          <p:spTgt spid="205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2053"/>
                                        </p:tgtEl>
                                        <p:attrNameLst>
                                          <p:attrName>style.visibility</p:attrName>
                                        </p:attrNameLst>
                                      </p:cBhvr>
                                      <p:to>
                                        <p:strVal val="visible"/>
                                      </p:to>
                                    </p:set>
                                    <p:anim calcmode="lin" valueType="num">
                                      <p:cBhvr>
                                        <p:cTn id="26" dur="500" fill="hold"/>
                                        <p:tgtEl>
                                          <p:spTgt spid="2053"/>
                                        </p:tgtEl>
                                        <p:attrNameLst>
                                          <p:attrName>ppt_w</p:attrName>
                                        </p:attrNameLst>
                                      </p:cBhvr>
                                      <p:tavLst>
                                        <p:tav tm="0">
                                          <p:val>
                                            <p:fltVal val="0"/>
                                          </p:val>
                                        </p:tav>
                                        <p:tav tm="100000">
                                          <p:val>
                                            <p:strVal val="#ppt_w"/>
                                          </p:val>
                                        </p:tav>
                                      </p:tavLst>
                                    </p:anim>
                                    <p:anim calcmode="lin" valueType="num">
                                      <p:cBhvr>
                                        <p:cTn id="27" dur="500" fill="hold"/>
                                        <p:tgtEl>
                                          <p:spTgt spid="205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p:cTn id="32" dur="500" fill="hold"/>
                                        <p:tgtEl>
                                          <p:spTgt spid="2052"/>
                                        </p:tgtEl>
                                        <p:attrNameLst>
                                          <p:attrName>ppt_w</p:attrName>
                                        </p:attrNameLst>
                                      </p:cBhvr>
                                      <p:tavLst>
                                        <p:tav tm="0">
                                          <p:val>
                                            <p:fltVal val="0"/>
                                          </p:val>
                                        </p:tav>
                                        <p:tav tm="100000">
                                          <p:val>
                                            <p:strVal val="#ppt_w"/>
                                          </p:val>
                                        </p:tav>
                                      </p:tavLst>
                                    </p:anim>
                                    <p:anim calcmode="lin" valueType="num">
                                      <p:cBhvr>
                                        <p:cTn id="33"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332656"/>
            <a:ext cx="8686800" cy="838200"/>
          </a:xfrm>
        </p:spPr>
        <p:txBody>
          <a:bodyPr/>
          <a:lstStyle/>
          <a:p>
            <a:r>
              <a:rPr lang="es-CO" i="1" dirty="0" smtClean="0">
                <a:effectLst>
                  <a:glow rad="101600">
                    <a:srgbClr val="00B0F0">
                      <a:alpha val="60000"/>
                    </a:srgbClr>
                  </a:glow>
                  <a:reflection blurRad="12700" stA="48000" endA="300" endPos="55000" dir="5400000" sy="-90000" algn="bl" rotWithShape="0"/>
                </a:effectLst>
              </a:rPr>
              <a:t>Comunidad local de </a:t>
            </a:r>
            <a:r>
              <a:rPr lang="es-CO" i="1" dirty="0" err="1" smtClean="0">
                <a:effectLst>
                  <a:glow rad="101600">
                    <a:srgbClr val="00B0F0">
                      <a:alpha val="60000"/>
                    </a:srgbClr>
                  </a:glow>
                  <a:reflection blurRad="12700" stA="48000" endA="300" endPos="55000" dir="5400000" sy="-90000" algn="bl" rotWithShape="0"/>
                </a:effectLst>
              </a:rPr>
              <a:t>italia</a:t>
            </a:r>
            <a:r>
              <a:rPr lang="es-CO" i="1" dirty="0" smtClean="0">
                <a:effectLst>
                  <a:glow rad="101600">
                    <a:srgbClr val="00B0F0">
                      <a:alpha val="60000"/>
                    </a:srgbClr>
                  </a:glow>
                  <a:reflection blurRad="12700" stA="48000" endA="300" endPos="55000" dir="5400000" sy="-90000" algn="bl" rotWithShape="0"/>
                </a:effectLst>
              </a:rPr>
              <a:t>.</a:t>
            </a:r>
            <a:endParaRPr lang="es-CO" i="1" dirty="0">
              <a:effectLst>
                <a:glow rad="101600">
                  <a:srgbClr val="00B0F0">
                    <a:alpha val="60000"/>
                  </a:srgbClr>
                </a:glow>
                <a:reflection blurRad="12700" stA="48000" endA="300" endPos="55000" dir="5400000" sy="-90000" algn="bl" rotWithShape="0"/>
              </a:effectLst>
            </a:endParaRPr>
          </a:p>
        </p:txBody>
      </p:sp>
      <p:pic>
        <p:nvPicPr>
          <p:cNvPr id="1025" name="Picture 1" descr="C:\Users\leander\Pictures\italia.jpg"/>
          <p:cNvPicPr>
            <a:picLocks noChangeAspect="1" noChangeArrowheads="1"/>
          </p:cNvPicPr>
          <p:nvPr/>
        </p:nvPicPr>
        <p:blipFill>
          <a:blip r:embed="rId2" cstate="print"/>
          <a:srcRect/>
          <a:stretch>
            <a:fillRect/>
          </a:stretch>
        </p:blipFill>
        <p:spPr bwMode="auto">
          <a:xfrm>
            <a:off x="5984304" y="72008"/>
            <a:ext cx="3124200" cy="3573016"/>
          </a:xfrm>
          <a:prstGeom prst="ellipse">
            <a:avLst/>
          </a:prstGeom>
          <a:ln>
            <a:noFill/>
          </a:ln>
          <a:effectLst>
            <a:softEdge rad="112500"/>
          </a:effectLst>
        </p:spPr>
      </p:pic>
      <p:pic>
        <p:nvPicPr>
          <p:cNvPr id="5" name="Segnaposto contenuto 4" descr="IMG_0610.JPG"/>
          <p:cNvPicPr>
            <a:picLocks noChangeAspect="1"/>
          </p:cNvPicPr>
          <p:nvPr/>
        </p:nvPicPr>
        <p:blipFill>
          <a:blip r:embed="rId3" cstate="print"/>
          <a:stretch>
            <a:fillRect/>
          </a:stretch>
        </p:blipFill>
        <p:spPr bwMode="auto">
          <a:xfrm>
            <a:off x="107504" y="3645025"/>
            <a:ext cx="4211959" cy="3158969"/>
          </a:xfrm>
          <a:prstGeom prst="rect">
            <a:avLst/>
          </a:prstGeom>
          <a:ln>
            <a:noFill/>
          </a:ln>
          <a:effectLst>
            <a:softEdge rad="112500"/>
          </a:effectLst>
        </p:spPr>
      </p:pic>
      <p:pic>
        <p:nvPicPr>
          <p:cNvPr id="1027" name="Picture 3" descr="http://a8.sphotos.ak.fbcdn.net/hphotos-ak-snc6/228386_128204377254285_100001941695045_202846_5110276_n.jpg"/>
          <p:cNvPicPr>
            <a:picLocks noChangeAspect="1" noChangeArrowheads="1"/>
          </p:cNvPicPr>
          <p:nvPr/>
        </p:nvPicPr>
        <p:blipFill>
          <a:blip r:embed="rId4" cstate="print"/>
          <a:srcRect/>
          <a:stretch>
            <a:fillRect/>
          </a:stretch>
        </p:blipFill>
        <p:spPr bwMode="auto">
          <a:xfrm>
            <a:off x="4572000" y="3645024"/>
            <a:ext cx="4248472" cy="3186353"/>
          </a:xfrm>
          <a:prstGeom prst="rect">
            <a:avLst/>
          </a:prstGeom>
          <a:ln>
            <a:noFill/>
          </a:ln>
          <a:effectLst>
            <a:softEdge rad="112500"/>
          </a:effectLst>
        </p:spPr>
      </p:pic>
      <p:pic>
        <p:nvPicPr>
          <p:cNvPr id="1029" name="Picture 5" descr="http://a1.sphotos.ak.fbcdn.net/hphotos-ak-snc7/317836_193542740720448_100001941695045_453573_1722587428_n.jpg"/>
          <p:cNvPicPr>
            <a:picLocks noChangeAspect="1" noChangeArrowheads="1"/>
          </p:cNvPicPr>
          <p:nvPr/>
        </p:nvPicPr>
        <p:blipFill>
          <a:blip r:embed="rId5" cstate="print"/>
          <a:srcRect/>
          <a:stretch>
            <a:fillRect/>
          </a:stretch>
        </p:blipFill>
        <p:spPr bwMode="auto">
          <a:xfrm>
            <a:off x="107504" y="1211770"/>
            <a:ext cx="3754959" cy="2505262"/>
          </a:xfrm>
          <a:prstGeom prst="rect">
            <a:avLst/>
          </a:prstGeom>
          <a:ln>
            <a:noFill/>
          </a:ln>
          <a:effectLst>
            <a:softEdge rad="112500"/>
          </a:effectLst>
        </p:spPr>
      </p:pic>
      <p:pic>
        <p:nvPicPr>
          <p:cNvPr id="1031" name="Picture 7" descr="http://a8.sphotos.ak.fbcdn.net/hphotos-ak-ash4/297192_2644397468463_1211410795_33189331_1605062496_n.jpg"/>
          <p:cNvPicPr>
            <a:picLocks noChangeAspect="1" noChangeArrowheads="1"/>
          </p:cNvPicPr>
          <p:nvPr/>
        </p:nvPicPr>
        <p:blipFill>
          <a:blip r:embed="rId6" cstate="print"/>
          <a:srcRect/>
          <a:stretch>
            <a:fillRect/>
          </a:stretch>
        </p:blipFill>
        <p:spPr bwMode="auto">
          <a:xfrm>
            <a:off x="3923928" y="1244697"/>
            <a:ext cx="2160240" cy="2880320"/>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1" presetClass="entr" presetSubtype="0"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fade">
                                      <p:cBhvr>
                                        <p:cTn id="13" dur="770" decel="100000"/>
                                        <p:tgtEl>
                                          <p:spTgt spid="1025"/>
                                        </p:tgtEl>
                                      </p:cBhvr>
                                    </p:animEffect>
                                    <p:animScale>
                                      <p:cBhvr>
                                        <p:cTn id="14" dur="770" decel="100000"/>
                                        <p:tgtEl>
                                          <p:spTgt spid="1025"/>
                                        </p:tgtEl>
                                      </p:cBhvr>
                                      <p:from x="10000" y="10000"/>
                                      <p:to x="200000" y="450000"/>
                                    </p:animScale>
                                    <p:animScale>
                                      <p:cBhvr>
                                        <p:cTn id="15" dur="1230" accel="100000" fill="hold">
                                          <p:stCondLst>
                                            <p:cond delay="770"/>
                                          </p:stCondLst>
                                        </p:cTn>
                                        <p:tgtEl>
                                          <p:spTgt spid="1025"/>
                                        </p:tgtEl>
                                      </p:cBhvr>
                                      <p:from x="200000" y="450000"/>
                                      <p:to x="100000" y="100000"/>
                                    </p:animScale>
                                    <p:set>
                                      <p:cBhvr>
                                        <p:cTn id="16" dur="770" fill="hold"/>
                                        <p:tgtEl>
                                          <p:spTgt spid="1025"/>
                                        </p:tgtEl>
                                        <p:attrNameLst>
                                          <p:attrName>ppt_x</p:attrName>
                                        </p:attrNameLst>
                                      </p:cBhvr>
                                      <p:to>
                                        <p:strVal val="(0.5)"/>
                                      </p:to>
                                    </p:set>
                                    <p:anim from="(0.5)" to="(#ppt_x)" calcmode="lin" valueType="num">
                                      <p:cBhvr>
                                        <p:cTn id="17" dur="1230" accel="100000" fill="hold">
                                          <p:stCondLst>
                                            <p:cond delay="770"/>
                                          </p:stCondLst>
                                        </p:cTn>
                                        <p:tgtEl>
                                          <p:spTgt spid="1025"/>
                                        </p:tgtEl>
                                        <p:attrNameLst>
                                          <p:attrName>ppt_x</p:attrName>
                                        </p:attrNameLst>
                                      </p:cBhvr>
                                    </p:anim>
                                    <p:set>
                                      <p:cBhvr>
                                        <p:cTn id="18" dur="770" fill="hold"/>
                                        <p:tgtEl>
                                          <p:spTgt spid="1025"/>
                                        </p:tgtEl>
                                        <p:attrNameLst>
                                          <p:attrName>ppt_y</p:attrName>
                                        </p:attrNameLst>
                                      </p:cBhvr>
                                      <p:to>
                                        <p:strVal val="(#ppt_y+0.4)"/>
                                      </p:to>
                                    </p:set>
                                    <p:anim from="(#ppt_y+0.4)" to="(#ppt_y)" calcmode="lin" valueType="num">
                                      <p:cBhvr>
                                        <p:cTn id="19" dur="1230" accel="100000" fill="hold">
                                          <p:stCondLst>
                                            <p:cond delay="770"/>
                                          </p:stCondLst>
                                        </p:cTn>
                                        <p:tgtEl>
                                          <p:spTgt spid="1025"/>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wipe(down)">
                                      <p:cBhvr>
                                        <p:cTn id="24" dur="500"/>
                                        <p:tgtEl>
                                          <p:spTgt spid="10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wipe(down)">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31"/>
                                        </p:tgtEl>
                                        <p:attrNameLst>
                                          <p:attrName>style.visibility</p:attrName>
                                        </p:attrNameLst>
                                      </p:cBhvr>
                                      <p:to>
                                        <p:strVal val="visible"/>
                                      </p:to>
                                    </p:set>
                                    <p:animEffect transition="in" filter="wipe(down)">
                                      <p:cBhvr>
                                        <p:cTn id="34" dur="500"/>
                                        <p:tgtEl>
                                          <p:spTgt spid="10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1351</TotalTime>
  <Words>118</Words>
  <Application>Microsoft Office PowerPoint</Application>
  <PresentationFormat>Presentación en pantalla (4:3)</PresentationFormat>
  <Paragraphs>12</Paragraphs>
  <Slides>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Calibri</vt:lpstr>
      <vt:lpstr>Franklin Gothic Book</vt:lpstr>
      <vt:lpstr>Franklin Gothic Medium</vt:lpstr>
      <vt:lpstr>Times New Roman</vt:lpstr>
      <vt:lpstr>Wingdings 2</vt:lpstr>
      <vt:lpstr>Viajes</vt:lpstr>
      <vt:lpstr>Presentación de PowerPoint</vt:lpstr>
      <vt:lpstr>Nuestra Espiritualidad y nuestras obras.</vt:lpstr>
      <vt:lpstr>Casa de Formación, noviciado san josé.</vt:lpstr>
      <vt:lpstr>Comunidad Local de mistrató – risaralda.</vt:lpstr>
      <vt:lpstr>Comunidad Local de Cali.</vt:lpstr>
      <vt:lpstr>Comunidad local de Girardot (Fundación Hogar del anciano desamparado y Casa del menor divino Niño Jesús).</vt:lpstr>
      <vt:lpstr>Comunidad local de soacha.</vt:lpstr>
      <vt:lpstr>Comunidad local de italia.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leander</dc:creator>
  <cp:lastModifiedBy>FONTIBONC</cp:lastModifiedBy>
  <cp:revision>135</cp:revision>
  <dcterms:created xsi:type="dcterms:W3CDTF">2011-11-29T01:42:34Z</dcterms:created>
  <dcterms:modified xsi:type="dcterms:W3CDTF">2014-09-01T21:00:28Z</dcterms:modified>
</cp:coreProperties>
</file>