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8" r:id="rId9"/>
    <p:sldId id="269" r:id="rId10"/>
    <p:sldId id="26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70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5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70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04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18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4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04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1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90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4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2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4C09-3F87-4655-8199-96DEDE18C291}" type="datetimeFigureOut">
              <a:rPr lang="es-CO" smtClean="0"/>
              <a:t>10/10/2014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5ADE-F768-45A5-A009-89E04CF5C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8351" y="523381"/>
            <a:ext cx="4601874" cy="5997735"/>
            <a:chOff x="58351" y="523381"/>
            <a:chExt cx="4601874" cy="599773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695" y="2069523"/>
              <a:ext cx="3912473" cy="44515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l="11937" t="8542" r="24198" b="5118"/>
            <a:stretch/>
          </p:blipFill>
          <p:spPr>
            <a:xfrm rot="17506025">
              <a:off x="1279204" y="-697472"/>
              <a:ext cx="2026404" cy="446810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2384675" y="681332"/>
              <a:ext cx="227555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Jokerman" panose="04090605060D06020702" pitchFamily="82" charset="0"/>
                </a:rPr>
                <a:t>ENERO</a:t>
              </a:r>
              <a:endParaRPr lang="es-ES" sz="3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10" y="2019888"/>
            <a:ext cx="3913971" cy="450122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18891000">
            <a:off x="5599629" y="860650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FEBRERO</a:t>
            </a:r>
            <a:endParaRPr lang="es-ES" sz="3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026" name="Picture 2" descr="http://2.bp.blogspot.com/-G7bIpYQKAcY/TmHoxCWWLXI/AAAAAAAAB7s/ZQktc4P7uA0/s1600/20110904_23TO-A_b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66" y="108285"/>
            <a:ext cx="3114418" cy="19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4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/>
          <a:stretch/>
        </p:blipFill>
        <p:spPr>
          <a:xfrm>
            <a:off x="408791" y="279699"/>
            <a:ext cx="5873675" cy="416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78897" y="1636432"/>
            <a:ext cx="6328949" cy="36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5" y="1826038"/>
            <a:ext cx="3913971" cy="45053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03" y="1826038"/>
            <a:ext cx="3913971" cy="45053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59930" y="108284"/>
            <a:ext cx="3913971" cy="19741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6916" y="40229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MARZO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653463" y="115281"/>
            <a:ext cx="3260558" cy="17435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9687240">
            <a:off x="5393111" y="598140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BRIL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2.diocesismalaga.es/catequesis/?q=system/files/recursos_formacion/08a%20domingo%2018%20diciembre%202011%20b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1" y="140150"/>
            <a:ext cx="4241349" cy="16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616916" y="40229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MAYO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1883" y="140150"/>
            <a:ext cx="4058653" cy="17876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187534" y="402293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9" y="1796602"/>
            <a:ext cx="3913971" cy="45012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99" y="1833988"/>
            <a:ext cx="3913971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1" y="1785845"/>
            <a:ext cx="3913971" cy="4501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01" y="1785845"/>
            <a:ext cx="3913971" cy="45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00" y="1"/>
            <a:ext cx="3014892" cy="2133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092" y="-1"/>
            <a:ext cx="4371362" cy="19720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160796">
            <a:off x="2748016" y="774145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35773" y="401234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AGOSTO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9" y="1941352"/>
            <a:ext cx="3913971" cy="4501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01" y="537883"/>
            <a:ext cx="3453205" cy="17534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1879" y="159472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SEPTIEMBRE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74" y="1941352"/>
            <a:ext cx="3913971" cy="450122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06279" y="1414631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882" y="28330"/>
            <a:ext cx="1453969" cy="20523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88019" y="28330"/>
            <a:ext cx="200555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1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9" y="1941352"/>
            <a:ext cx="3913971" cy="45012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1879" y="159472"/>
            <a:ext cx="31622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58467" y="1469830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8"/>
          <a:stretch/>
        </p:blipFill>
        <p:spPr>
          <a:xfrm>
            <a:off x="724996" y="492921"/>
            <a:ext cx="3162238" cy="14484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1771" y="60388"/>
            <a:ext cx="2159545" cy="1880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666" y="1941352"/>
            <a:ext cx="3913971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207818"/>
            <a:ext cx="4925131" cy="299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" y="3285718"/>
            <a:ext cx="4925131" cy="336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b="5817"/>
          <a:stretch/>
        </p:blipFill>
        <p:spPr>
          <a:xfrm>
            <a:off x="5421854" y="207818"/>
            <a:ext cx="4870626" cy="2972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54" y="3285718"/>
            <a:ext cx="4870626" cy="3367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48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14" r="1319" b="8470"/>
          <a:stretch/>
        </p:blipFill>
        <p:spPr>
          <a:xfrm>
            <a:off x="302540" y="315838"/>
            <a:ext cx="4828858" cy="3044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" y="3446367"/>
            <a:ext cx="4828858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63" y="3446367"/>
            <a:ext cx="4765637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63" y="306041"/>
            <a:ext cx="4765637" cy="3054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89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364934" y="268941"/>
            <a:ext cx="4486765" cy="3310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390823" y="3744412"/>
            <a:ext cx="4460876" cy="2902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6669" r="4131" b="4110"/>
          <a:stretch/>
        </p:blipFill>
        <p:spPr>
          <a:xfrm>
            <a:off x="5023822" y="234194"/>
            <a:ext cx="3321878" cy="3345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473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</Words>
  <Application>Microsoft Office PowerPoint</Application>
  <PresentationFormat>Panorámica</PresentationFormat>
  <Paragraphs>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HTAS</dc:creator>
  <cp:lastModifiedBy>Leysi Janeth Oliva Marín</cp:lastModifiedBy>
  <cp:revision>35</cp:revision>
  <dcterms:created xsi:type="dcterms:W3CDTF">2014-10-06T20:15:22Z</dcterms:created>
  <dcterms:modified xsi:type="dcterms:W3CDTF">2014-10-10T21:57:55Z</dcterms:modified>
</cp:coreProperties>
</file>