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8" r:id="rId9"/>
    <p:sldId id="269" r:id="rId10"/>
    <p:sldId id="267" r:id="rId11"/>
    <p:sldId id="270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02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370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855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170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204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518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946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204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110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990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449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927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008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58351" y="523381"/>
            <a:ext cx="4601874" cy="5997735"/>
            <a:chOff x="58351" y="523381"/>
            <a:chExt cx="4601874" cy="599773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695" y="2069523"/>
              <a:ext cx="3912473" cy="4451593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rcRect l="11937" t="8542" r="24198" b="5118"/>
            <a:stretch/>
          </p:blipFill>
          <p:spPr>
            <a:xfrm rot="17506025">
              <a:off x="1279204" y="-697472"/>
              <a:ext cx="2026404" cy="4468109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2384675" y="681332"/>
              <a:ext cx="227555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Jokerman" panose="04090605060D06020702" pitchFamily="82" charset="0"/>
                </a:rPr>
                <a:t>ENERO</a:t>
              </a:r>
              <a:endParaRPr lang="es-ES" sz="3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410" y="2019888"/>
            <a:ext cx="3913971" cy="450122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 rot="18891000">
            <a:off x="5599629" y="860650"/>
            <a:ext cx="2048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FEBRERO</a:t>
            </a:r>
            <a:endParaRPr lang="es-ES" sz="32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1026" name="Picture 2" descr="http://2.bp.blogspot.com/-G7bIpYQKAcY/TmHoxCWWLXI/AAAAAAAAB7s/ZQktc4P7uA0/s1600/20110904_23TO-A_b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66" y="108285"/>
            <a:ext cx="3114418" cy="19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24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7"/>
          <a:stretch/>
        </p:blipFill>
        <p:spPr>
          <a:xfrm rot="16200000">
            <a:off x="-473337" y="1269404"/>
            <a:ext cx="5873675" cy="4169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10414" r="6484" b="7127"/>
          <a:stretch/>
        </p:blipFill>
        <p:spPr>
          <a:xfrm>
            <a:off x="4733365" y="417565"/>
            <a:ext cx="4281543" cy="372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4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00" y="225912"/>
            <a:ext cx="9024609" cy="3399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17658" r="2478" b="4091"/>
          <a:stretch/>
        </p:blipFill>
        <p:spPr>
          <a:xfrm>
            <a:off x="385399" y="3728358"/>
            <a:ext cx="9024609" cy="29736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705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5" y="1826038"/>
            <a:ext cx="3913971" cy="45053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403" y="1826038"/>
            <a:ext cx="3913971" cy="450533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659930" y="108284"/>
            <a:ext cx="3913971" cy="19741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16916" y="402294"/>
            <a:ext cx="2275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MARZO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6653463" y="115281"/>
            <a:ext cx="3260558" cy="174357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rot="19687240">
            <a:off x="5393111" y="598140"/>
            <a:ext cx="2275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A</a:t>
            </a:r>
            <a:r>
              <a:rPr lang="es-ES" sz="32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BRIL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2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2.diocesismalaga.es/catequesis/?q=system/files/recursos_formacion/08a%20domingo%2018%20diciembre%202011%20b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1" y="140150"/>
            <a:ext cx="4241349" cy="16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616916" y="402294"/>
            <a:ext cx="2275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MAYO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1883" y="140150"/>
            <a:ext cx="4058653" cy="178767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187534" y="402293"/>
            <a:ext cx="2275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JUNIO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29" y="1796602"/>
            <a:ext cx="3913971" cy="45012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099" y="1833988"/>
            <a:ext cx="3913971" cy="45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61" y="1785845"/>
            <a:ext cx="3913971" cy="45012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301" y="1785845"/>
            <a:ext cx="3913971" cy="45012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900" y="1"/>
            <a:ext cx="3014892" cy="21330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0092" y="-1"/>
            <a:ext cx="4371362" cy="197202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 rot="2160796">
            <a:off x="2748016" y="774145"/>
            <a:ext cx="2275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JULIO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35773" y="401234"/>
            <a:ext cx="2275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AGOSTO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19" y="1941352"/>
            <a:ext cx="3913971" cy="45012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501" y="537883"/>
            <a:ext cx="3453205" cy="17534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71879" y="159472"/>
            <a:ext cx="2925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SEPTIEMBRE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474" y="1941352"/>
            <a:ext cx="3913971" cy="450122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206279" y="1414631"/>
            <a:ext cx="2925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OCTUBRE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5882" y="28330"/>
            <a:ext cx="1453969" cy="20523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888019" y="28330"/>
            <a:ext cx="200555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1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19" y="1941352"/>
            <a:ext cx="3913971" cy="45012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71879" y="159472"/>
            <a:ext cx="31622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NOVIEMMBRE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858467" y="1469830"/>
            <a:ext cx="2925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DICIEMBRE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28"/>
          <a:stretch/>
        </p:blipFill>
        <p:spPr>
          <a:xfrm>
            <a:off x="724996" y="492921"/>
            <a:ext cx="3162238" cy="14484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1771" y="60388"/>
            <a:ext cx="2159545" cy="18809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666" y="1941352"/>
            <a:ext cx="3913971" cy="45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8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7" y="207818"/>
            <a:ext cx="4925131" cy="2990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7" y="3285718"/>
            <a:ext cx="4925131" cy="3367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" b="5817"/>
          <a:stretch/>
        </p:blipFill>
        <p:spPr>
          <a:xfrm>
            <a:off x="5421854" y="207818"/>
            <a:ext cx="4870626" cy="29720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54" y="3285718"/>
            <a:ext cx="4870626" cy="33671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648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314" r="1319" b="8470"/>
          <a:stretch/>
        </p:blipFill>
        <p:spPr>
          <a:xfrm>
            <a:off x="302540" y="315838"/>
            <a:ext cx="4828858" cy="3044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0" y="3446367"/>
            <a:ext cx="4828858" cy="3213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63" y="3446367"/>
            <a:ext cx="4765637" cy="3213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63" y="306041"/>
            <a:ext cx="4765637" cy="3054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089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/>
          <a:stretch/>
        </p:blipFill>
        <p:spPr>
          <a:xfrm>
            <a:off x="364934" y="268941"/>
            <a:ext cx="4486765" cy="33103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"/>
          <a:stretch/>
        </p:blipFill>
        <p:spPr>
          <a:xfrm>
            <a:off x="390823" y="3744412"/>
            <a:ext cx="4460876" cy="2902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929" y="318672"/>
            <a:ext cx="3615241" cy="63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73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12</Words>
  <Application>Microsoft Office PowerPoint</Application>
  <PresentationFormat>Panorámica</PresentationFormat>
  <Paragraphs>12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Jokerman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HTAS</dc:creator>
  <cp:lastModifiedBy>Leysi Janeth Oliva Marín</cp:lastModifiedBy>
  <cp:revision>36</cp:revision>
  <dcterms:created xsi:type="dcterms:W3CDTF">2014-10-06T20:15:22Z</dcterms:created>
  <dcterms:modified xsi:type="dcterms:W3CDTF">2014-10-10T22:03:09Z</dcterms:modified>
</cp:coreProperties>
</file>