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5" d="100"/>
          <a:sy n="65" d="100"/>
        </p:scale>
        <p:origin x="3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13/10/2014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04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13/10/2014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192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13/10/2014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974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13/10/2014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618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13/10/2014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474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13/10/2014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111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13/10/2014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821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13/10/2014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489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13/10/2014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634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13/10/2014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39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13/10/2014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945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5245C-020B-4D3A-9605-F9739DDD76B4}" type="datetimeFigureOut">
              <a:rPr lang="es-CO" smtClean="0"/>
              <a:t>13/10/2014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288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06" y="1008013"/>
            <a:ext cx="4380477" cy="50423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8208" b="3953"/>
          <a:stretch/>
        </p:blipFill>
        <p:spPr>
          <a:xfrm>
            <a:off x="4988671" y="556057"/>
            <a:ext cx="3002815" cy="373260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551274" y="238572"/>
            <a:ext cx="2253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ENERO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9196" y="3067438"/>
            <a:ext cx="2545916" cy="356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74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68" y="1008013"/>
            <a:ext cx="4383404" cy="50479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51273" y="238572"/>
            <a:ext cx="3239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OCTUBRE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394" y="238572"/>
            <a:ext cx="2914721" cy="30625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1525" y="2704564"/>
            <a:ext cx="4204535" cy="37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13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84" y="1136857"/>
            <a:ext cx="4383404" cy="50479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51274" y="238572"/>
            <a:ext cx="3793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NOVIEMRBE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7884" t="3872" r="9399" b="11500"/>
          <a:stretch/>
        </p:blipFill>
        <p:spPr>
          <a:xfrm>
            <a:off x="5344731" y="238573"/>
            <a:ext cx="2494961" cy="36122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28309" y="2876645"/>
            <a:ext cx="2172719" cy="36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63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73" y="1111099"/>
            <a:ext cx="4383404" cy="50479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81572" y="238571"/>
            <a:ext cx="3471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DICIEMBRE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787" y="238571"/>
            <a:ext cx="3273702" cy="34826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62"/>
          <a:stretch/>
        </p:blipFill>
        <p:spPr>
          <a:xfrm>
            <a:off x="6814317" y="2453866"/>
            <a:ext cx="2959146" cy="392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70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80" y="403538"/>
            <a:ext cx="2971800" cy="381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766" y="288701"/>
            <a:ext cx="3580387" cy="527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6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11" y="1265645"/>
            <a:ext cx="4383404" cy="50479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51274" y="238572"/>
            <a:ext cx="3020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FEBRERO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445" y="238572"/>
            <a:ext cx="2961330" cy="33338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626" y="2532548"/>
            <a:ext cx="2282793" cy="378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0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73" y="1175493"/>
            <a:ext cx="4383404" cy="50479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51273" y="238572"/>
            <a:ext cx="2763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MARZO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736" y="2680656"/>
            <a:ext cx="2399719" cy="37459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0975" y="238572"/>
            <a:ext cx="3298400" cy="345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05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05" y="1008013"/>
            <a:ext cx="4383404" cy="50479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51274" y="238572"/>
            <a:ext cx="2253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ABRIL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064" y="342364"/>
            <a:ext cx="2132184" cy="30190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209112" y="2601533"/>
            <a:ext cx="2446276" cy="398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86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47" y="1008013"/>
            <a:ext cx="4383404" cy="50479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51274" y="238572"/>
            <a:ext cx="2253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MAYO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409" y="535546"/>
            <a:ext cx="2333510" cy="31993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6968" y="2684356"/>
            <a:ext cx="2708420" cy="37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0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54" y="905037"/>
            <a:ext cx="4383404" cy="50479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48243" y="238572"/>
            <a:ext cx="2253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JUNIO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0592" y="238572"/>
            <a:ext cx="2753300" cy="35728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178" y="2693069"/>
            <a:ext cx="2908044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29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11" y="1008013"/>
            <a:ext cx="4383404" cy="50479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51274" y="238572"/>
            <a:ext cx="2253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JULIO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618" y="238572"/>
            <a:ext cx="2712955" cy="33713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023" y="2226344"/>
            <a:ext cx="2110861" cy="395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78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06" y="1008013"/>
            <a:ext cx="4383404" cy="50479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51274" y="238572"/>
            <a:ext cx="3439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AGOSTO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4743" r="17384" b="2472"/>
          <a:stretch/>
        </p:blipFill>
        <p:spPr>
          <a:xfrm>
            <a:off x="5164429" y="238572"/>
            <a:ext cx="1918951" cy="38613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941713" y="2903891"/>
            <a:ext cx="1743142" cy="353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7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47" y="1008013"/>
            <a:ext cx="4383404" cy="504792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422485" y="238572"/>
            <a:ext cx="4025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SEPTIEMBRE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763" y="766607"/>
            <a:ext cx="1931831" cy="323872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751" y="3221143"/>
            <a:ext cx="2413551" cy="301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197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12</Words>
  <Application>Microsoft Office PowerPoint</Application>
  <PresentationFormat>Panorámica</PresentationFormat>
  <Paragraphs>12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Jokerman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Leysi Janeth Oliva Marín</dc:creator>
  <cp:lastModifiedBy>Leysi Janeth Oliva Marín</cp:lastModifiedBy>
  <cp:revision>7</cp:revision>
  <dcterms:created xsi:type="dcterms:W3CDTF">2014-10-11T01:29:27Z</dcterms:created>
  <dcterms:modified xsi:type="dcterms:W3CDTF">2014-10-13T19:48:14Z</dcterms:modified>
</cp:coreProperties>
</file>