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71" r:id="rId9"/>
    <p:sldId id="262" r:id="rId10"/>
    <p:sldId id="272" r:id="rId11"/>
    <p:sldId id="263" r:id="rId12"/>
    <p:sldId id="273" r:id="rId13"/>
    <p:sldId id="264" r:id="rId14"/>
    <p:sldId id="274" r:id="rId15"/>
    <p:sldId id="265" r:id="rId16"/>
    <p:sldId id="275" r:id="rId17"/>
    <p:sldId id="266" r:id="rId18"/>
    <p:sldId id="276" r:id="rId19"/>
    <p:sldId id="267" r:id="rId20"/>
    <p:sldId id="277" r:id="rId21"/>
    <p:sldId id="268" r:id="rId22"/>
    <p:sldId id="283" r:id="rId23"/>
    <p:sldId id="269" r:id="rId24"/>
    <p:sldId id="284" r:id="rId25"/>
    <p:sldId id="279" r:id="rId26"/>
    <p:sldId id="285" r:id="rId2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8A7E-0236-47AB-BEC7-F555D4CEBD6F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FBC3-16FA-4561-A0DE-0381617D4B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581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8A7E-0236-47AB-BEC7-F555D4CEBD6F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FBC3-16FA-4561-A0DE-0381617D4B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518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8A7E-0236-47AB-BEC7-F555D4CEBD6F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FBC3-16FA-4561-A0DE-0381617D4B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373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8A7E-0236-47AB-BEC7-F555D4CEBD6F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FBC3-16FA-4561-A0DE-0381617D4B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644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8A7E-0236-47AB-BEC7-F555D4CEBD6F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FBC3-16FA-4561-A0DE-0381617D4B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754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8A7E-0236-47AB-BEC7-F555D4CEBD6F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FBC3-16FA-4561-A0DE-0381617D4B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1323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8A7E-0236-47AB-BEC7-F555D4CEBD6F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FBC3-16FA-4561-A0DE-0381617D4B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106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8A7E-0236-47AB-BEC7-F555D4CEBD6F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FBC3-16FA-4561-A0DE-0381617D4B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152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8A7E-0236-47AB-BEC7-F555D4CEBD6F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FBC3-16FA-4561-A0DE-0381617D4B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875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8A7E-0236-47AB-BEC7-F555D4CEBD6F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FBC3-16FA-4561-A0DE-0381617D4B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276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8A7E-0236-47AB-BEC7-F555D4CEBD6F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FBC3-16FA-4561-A0DE-0381617D4B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642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78A7E-0236-47AB-BEC7-F555D4CEBD6F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DFBC3-16FA-4561-A0DE-0381617D4B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45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7"/>
          <a:stretch/>
        </p:blipFill>
        <p:spPr>
          <a:xfrm>
            <a:off x="3055458" y="1311803"/>
            <a:ext cx="5805207" cy="23973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ángulo 5"/>
          <p:cNvSpPr/>
          <p:nvPr/>
        </p:nvSpPr>
        <p:spPr>
          <a:xfrm>
            <a:off x="2836501" y="393667"/>
            <a:ext cx="3941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CALENDARIO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025091" y="393667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2015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02" y="3709115"/>
            <a:ext cx="11243256" cy="231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07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93205" y="566670"/>
            <a:ext cx="3760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prstClr val="black"/>
                </a:solidFill>
              </a:rPr>
              <a:t>CUARESMA (DETRÁS DE ABRIL)</a:t>
            </a:r>
            <a:endParaRPr lang="es-CO" sz="2800" dirty="0">
              <a:solidFill>
                <a:prstClr val="black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099256" y="1687132"/>
            <a:ext cx="8203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es-MX" dirty="0">
                <a:solidFill>
                  <a:prstClr val="black"/>
                </a:solidFill>
              </a:rPr>
              <a:t>Escriben lo que investigaron</a:t>
            </a:r>
            <a:endParaRPr lang="es-CO" dirty="0">
              <a:solidFill>
                <a:prstClr val="black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205" y="2887461"/>
            <a:ext cx="4895512" cy="338967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909774" y="3822879"/>
            <a:ext cx="4417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MX" sz="2800" dirty="0" smtClean="0"/>
              <a:t>LA IMAGEN LA UBICAN DE ACUERDO A LA INFORMACION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224435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99" y="337374"/>
            <a:ext cx="4566300" cy="61574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46" y="2143397"/>
            <a:ext cx="3164098" cy="76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24570" y="4071749"/>
            <a:ext cx="5653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MES DE LA VIRGEN</a:t>
            </a:r>
          </a:p>
          <a:p>
            <a:pPr marL="342900" indent="-342900">
              <a:buAutoNum type="arabicPeriod"/>
            </a:pPr>
            <a:r>
              <a:rPr lang="es-MX" dirty="0" smtClean="0"/>
              <a:t>SAN JOSE OBRERO</a:t>
            </a:r>
          </a:p>
          <a:p>
            <a:r>
              <a:rPr lang="es-MX" dirty="0" smtClean="0"/>
              <a:t>13. VIRGEN DE FATIMA</a:t>
            </a:r>
          </a:p>
          <a:p>
            <a:r>
              <a:rPr lang="es-MX" dirty="0" smtClean="0"/>
              <a:t>17. ASCENSION DEL SEÑOR</a:t>
            </a:r>
          </a:p>
          <a:p>
            <a:r>
              <a:rPr lang="es-MX" dirty="0" smtClean="0"/>
              <a:t>24. PENTECOSTES</a:t>
            </a:r>
          </a:p>
          <a:p>
            <a:r>
              <a:rPr lang="es-MX" dirty="0" smtClean="0"/>
              <a:t>31. VISITA DE MARIA A SU PRIMA ISABEL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91857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93205" y="566670"/>
            <a:ext cx="3760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prstClr val="black"/>
                </a:solidFill>
              </a:rPr>
              <a:t>TRIDUO PASCUAL (DETRÁS DE MAYO)</a:t>
            </a:r>
            <a:endParaRPr lang="es-CO" sz="2800" dirty="0">
              <a:solidFill>
                <a:prstClr val="black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099256" y="1687132"/>
            <a:ext cx="8203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es-MX" dirty="0">
                <a:solidFill>
                  <a:prstClr val="black"/>
                </a:solidFill>
              </a:rPr>
              <a:t>Escriben lo que investigaron</a:t>
            </a: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909774" y="3822879"/>
            <a:ext cx="4417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MX" sz="2800" dirty="0" smtClean="0"/>
              <a:t>LA IMAGEN LA UBICAN DE ACUERDO A LA INFORMACION</a:t>
            </a:r>
            <a:endParaRPr lang="es-CO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314" r="1319" b="8470"/>
          <a:stretch/>
        </p:blipFill>
        <p:spPr>
          <a:xfrm>
            <a:off x="3059092" y="3082167"/>
            <a:ext cx="4828858" cy="30444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2241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46" y="2143397"/>
            <a:ext cx="3164098" cy="76816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0187" y="191666"/>
            <a:ext cx="4058653" cy="178767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95838" y="453809"/>
            <a:ext cx="22755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JUNIO</a:t>
            </a:r>
            <a:endParaRPr lang="es-ES" sz="32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03" y="1885504"/>
            <a:ext cx="3913971" cy="450122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324570" y="4071749"/>
            <a:ext cx="56530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MES DEL SAGRADO CORAZON</a:t>
            </a:r>
          </a:p>
          <a:p>
            <a:r>
              <a:rPr lang="es-MX" dirty="0" smtClean="0"/>
              <a:t>7. CORPUS CHRISTI</a:t>
            </a:r>
          </a:p>
          <a:p>
            <a:r>
              <a:rPr lang="es-MX" dirty="0" smtClean="0"/>
              <a:t>12. SAGRADO CORAZON</a:t>
            </a:r>
          </a:p>
          <a:p>
            <a:r>
              <a:rPr lang="es-MX" dirty="0" smtClean="0"/>
              <a:t>13. INMACULADO CORAZON DE MARIA</a:t>
            </a:r>
          </a:p>
          <a:p>
            <a:r>
              <a:rPr lang="es-MX" dirty="0" smtClean="0"/>
              <a:t>29. SAN PEDRO Y SAN PABLO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74392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93205" y="566670"/>
            <a:ext cx="3760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prstClr val="black"/>
                </a:solidFill>
              </a:rPr>
              <a:t>PASCUA (DETRÁS DE JUNIO)</a:t>
            </a:r>
            <a:endParaRPr lang="es-CO" sz="2800" dirty="0">
              <a:solidFill>
                <a:prstClr val="black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099256" y="1687132"/>
            <a:ext cx="8203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es-MX" dirty="0">
                <a:solidFill>
                  <a:prstClr val="black"/>
                </a:solidFill>
              </a:rPr>
              <a:t>Escriben lo que investigaron</a:t>
            </a: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909774" y="3822879"/>
            <a:ext cx="4417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MX" sz="2800" dirty="0" smtClean="0"/>
              <a:t>LA IMAGEN LA UBICAN DE ACUERDO A LA INFORMACION</a:t>
            </a:r>
            <a:endParaRPr lang="es-CO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137" y="3229545"/>
            <a:ext cx="4765637" cy="30542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9180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46" y="2143397"/>
            <a:ext cx="3164098" cy="76816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324570" y="4071749"/>
            <a:ext cx="565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1. PRECIOSISIMA SANGRE DE CRISTO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61" y="1785845"/>
            <a:ext cx="3913971" cy="45012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900" y="1"/>
            <a:ext cx="3014892" cy="213306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 rot="2160796">
            <a:off x="2748016" y="774145"/>
            <a:ext cx="22755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JULIO</a:t>
            </a:r>
            <a:endParaRPr lang="es-ES" sz="32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061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93205" y="566670"/>
            <a:ext cx="3760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prstClr val="black"/>
                </a:solidFill>
              </a:rPr>
              <a:t>TIEMPO ORDINARIO (DETRÁS DE JULIO)</a:t>
            </a:r>
            <a:endParaRPr lang="es-CO" sz="2800" dirty="0">
              <a:solidFill>
                <a:prstClr val="black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099256" y="1687132"/>
            <a:ext cx="8203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es-MX" dirty="0">
                <a:solidFill>
                  <a:prstClr val="black"/>
                </a:solidFill>
              </a:rPr>
              <a:t>Escriben lo que investigaron</a:t>
            </a: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909774" y="3822879"/>
            <a:ext cx="4417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MX" sz="2800" dirty="0" smtClean="0"/>
              <a:t>LA IMAGEN LA UBICAN DE ACUERDO A LA INFORMACION</a:t>
            </a:r>
            <a:endParaRPr lang="es-CO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16" y="3053816"/>
            <a:ext cx="4828858" cy="32130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5090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46" y="2143397"/>
            <a:ext cx="3164098" cy="76816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324570" y="4071749"/>
            <a:ext cx="565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15. ASUNCION DE LA SANTISIMA VIRGEN MARIA AL CIELO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10" y="234723"/>
            <a:ext cx="4462659" cy="62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54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93205" y="566670"/>
            <a:ext cx="3760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prstClr val="black"/>
                </a:solidFill>
              </a:rPr>
              <a:t>COLORES (DETRÁS DE AGOSTO)</a:t>
            </a:r>
            <a:endParaRPr lang="es-CO" sz="2800" dirty="0">
              <a:solidFill>
                <a:prstClr val="black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099256" y="1687132"/>
            <a:ext cx="8203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es-MX" dirty="0">
                <a:solidFill>
                  <a:prstClr val="black"/>
                </a:solidFill>
              </a:rPr>
              <a:t>Escriben lo que investigaron</a:t>
            </a: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909774" y="3822879"/>
            <a:ext cx="4417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MX" sz="2800" dirty="0" smtClean="0"/>
              <a:t>LA IMAGEN LA UBICAN DE ACUERDO A LA INFORMACION</a:t>
            </a:r>
            <a:endParaRPr lang="es-CO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137" y="3053816"/>
            <a:ext cx="4765637" cy="32130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4670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46" y="2143397"/>
            <a:ext cx="3164098" cy="76816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324570" y="4071749"/>
            <a:ext cx="5653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MES DE LA BIBLIA</a:t>
            </a:r>
          </a:p>
          <a:p>
            <a:r>
              <a:rPr lang="es-MX" dirty="0" smtClean="0"/>
              <a:t>8. NACIMIENTO DE LA SANTISIMA VIRGEN MARIA</a:t>
            </a:r>
          </a:p>
          <a:p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70" y="350633"/>
            <a:ext cx="3913971" cy="62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3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488813" y="1165753"/>
            <a:ext cx="4778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En esta hoja deben ir los datos del estudiante:</a:t>
            </a:r>
          </a:p>
          <a:p>
            <a:r>
              <a:rPr lang="es-MX" sz="2400" dirty="0" smtClean="0"/>
              <a:t>Nombre </a:t>
            </a:r>
          </a:p>
          <a:p>
            <a:r>
              <a:rPr lang="es-MX" sz="2400" dirty="0" smtClean="0"/>
              <a:t> curso</a:t>
            </a:r>
          </a:p>
          <a:p>
            <a:r>
              <a:rPr lang="es-MX" sz="2400" dirty="0" smtClean="0"/>
              <a:t>Materia</a:t>
            </a:r>
          </a:p>
          <a:p>
            <a:r>
              <a:rPr lang="es-MX" sz="2400" dirty="0" smtClean="0"/>
              <a:t>Profesor</a:t>
            </a:r>
            <a:r>
              <a:rPr lang="es-CO" sz="2400" dirty="0" smtClean="0"/>
              <a:t>: Hta. Leysi Oliva</a:t>
            </a:r>
            <a:endParaRPr lang="es-MX" sz="2400" dirty="0" smtClean="0"/>
          </a:p>
        </p:txBody>
      </p:sp>
      <p:sp>
        <p:nvSpPr>
          <p:cNvPr id="6" name="Rectángulo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3048000" y="3732551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LAS SIGUIENTES DIAPOSITIVAS, SON SOLO UN EJEMPLO DE COMO PUEDEN ORGANIZAR EL CALENDARIO, NO NECESARIAMENTE SE DEBEN </a:t>
            </a:r>
            <a:r>
              <a:rPr lang="es-CO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COLOCAR LA </a:t>
            </a:r>
            <a:r>
              <a:rPr lang="es-CO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TABLA DE LOS MESES Y LAS IMAGENES EN LA MISMA POSICION</a:t>
            </a:r>
          </a:p>
          <a:p>
            <a:pPr algn="just"/>
            <a:r>
              <a:rPr lang="es-MX" dirty="0" smtClean="0">
                <a:solidFill>
                  <a:srgbClr val="000000"/>
                </a:solidFill>
                <a:latin typeface="Calibri" panose="020F0502020204030204" pitchFamily="34" charset="0"/>
              </a:rPr>
              <a:t>En clase se le hicieron a algunos niños </a:t>
            </a:r>
            <a:r>
              <a:rPr lang="es-MX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recomendaciones </a:t>
            </a:r>
            <a:r>
              <a:rPr lang="es-MX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diferentes por motivo del espacio en el calendario. No hay ningún inconveniente con que se escriba alguna de las 2  partes de adelante en la parte de atrás de la hoja del mes </a:t>
            </a:r>
            <a:r>
              <a:rPr lang="es-MX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correspondiente. </a:t>
            </a:r>
            <a:r>
              <a:rPr lang="es-MX" dirty="0" smtClean="0">
                <a:solidFill>
                  <a:srgbClr val="000000"/>
                </a:solidFill>
                <a:latin typeface="Calibri" panose="020F0502020204030204" pitchFamily="34" charset="0"/>
              </a:rPr>
              <a:t>Cualquier duda favor informarme.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48" y="723755"/>
            <a:ext cx="6898465" cy="261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57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31841" y="540912"/>
            <a:ext cx="4082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prstClr val="black"/>
                </a:solidFill>
              </a:rPr>
              <a:t>FIESTAS LITURGICAS (DETRÁS DE SEPTIEMBRE)</a:t>
            </a:r>
            <a:endParaRPr lang="es-CO" sz="2800" dirty="0">
              <a:solidFill>
                <a:prstClr val="black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099256" y="1687132"/>
            <a:ext cx="8203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es-MX" dirty="0">
                <a:solidFill>
                  <a:prstClr val="black"/>
                </a:solidFill>
              </a:rPr>
              <a:t>Escriben </a:t>
            </a:r>
            <a:r>
              <a:rPr lang="es-MX" dirty="0" smtClean="0">
                <a:solidFill>
                  <a:prstClr val="black"/>
                </a:solidFill>
              </a:rPr>
              <a:t>2 DE </a:t>
            </a:r>
            <a:r>
              <a:rPr lang="es-MX" dirty="0" smtClean="0">
                <a:solidFill>
                  <a:prstClr val="black"/>
                </a:solidFill>
              </a:rPr>
              <a:t>LAS FIESTAS LITURGICAS </a:t>
            </a:r>
            <a:r>
              <a:rPr lang="es-MX" dirty="0" smtClean="0">
                <a:solidFill>
                  <a:prstClr val="black"/>
                </a:solidFill>
              </a:rPr>
              <a:t>que </a:t>
            </a:r>
            <a:r>
              <a:rPr lang="es-MX" dirty="0">
                <a:solidFill>
                  <a:prstClr val="black"/>
                </a:solidFill>
              </a:rPr>
              <a:t>investigaron</a:t>
            </a: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909774" y="3822879"/>
            <a:ext cx="4417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MX" sz="2800" dirty="0" smtClean="0"/>
              <a:t>LA IMAGEN LA UBICAN DE ACUERDO A LA INFORMACION</a:t>
            </a:r>
            <a:endParaRPr lang="es-CO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1"/>
          <a:stretch/>
        </p:blipFill>
        <p:spPr>
          <a:xfrm>
            <a:off x="3227679" y="3079574"/>
            <a:ext cx="4486765" cy="33103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6630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46" y="2143397"/>
            <a:ext cx="3164098" cy="76816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324570" y="4071749"/>
            <a:ext cx="5653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MES DEL ROSARIO Y LAS MISIONES</a:t>
            </a:r>
          </a:p>
          <a:p>
            <a:r>
              <a:rPr lang="es-MX" dirty="0" smtClean="0"/>
              <a:t>7. VIRGEN DEL SANTO ROSARIO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30" y="2143397"/>
            <a:ext cx="3913971" cy="450122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04735" y="1616676"/>
            <a:ext cx="29255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OCTUBRE</a:t>
            </a:r>
            <a:endParaRPr lang="es-ES" sz="32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4338" y="230375"/>
            <a:ext cx="1453969" cy="20523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86475" y="230375"/>
            <a:ext cx="2005550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31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31841" y="540912"/>
            <a:ext cx="4082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prstClr val="black"/>
                </a:solidFill>
              </a:rPr>
              <a:t>FIESTAS LITURGICAS (DETRÁS DE OCTUBRE)</a:t>
            </a:r>
            <a:endParaRPr lang="es-CO" sz="2800" dirty="0">
              <a:solidFill>
                <a:prstClr val="black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099256" y="1687132"/>
            <a:ext cx="8203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es-MX" dirty="0">
                <a:solidFill>
                  <a:prstClr val="black"/>
                </a:solidFill>
              </a:rPr>
              <a:t>Escriben </a:t>
            </a:r>
            <a:r>
              <a:rPr lang="es-MX" dirty="0" smtClean="0">
                <a:solidFill>
                  <a:prstClr val="black"/>
                </a:solidFill>
              </a:rPr>
              <a:t>2 DE </a:t>
            </a:r>
            <a:r>
              <a:rPr lang="es-MX" dirty="0" smtClean="0">
                <a:solidFill>
                  <a:prstClr val="black"/>
                </a:solidFill>
              </a:rPr>
              <a:t>LAS FIESTAS LITURGICAS </a:t>
            </a:r>
            <a:r>
              <a:rPr lang="es-MX" dirty="0" smtClean="0">
                <a:solidFill>
                  <a:prstClr val="black"/>
                </a:solidFill>
              </a:rPr>
              <a:t>que </a:t>
            </a:r>
            <a:r>
              <a:rPr lang="es-MX" dirty="0">
                <a:solidFill>
                  <a:prstClr val="black"/>
                </a:solidFill>
              </a:rPr>
              <a:t>investigaron</a:t>
            </a: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909774" y="3822879"/>
            <a:ext cx="4417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MX" sz="2800" dirty="0" smtClean="0"/>
              <a:t>LA IMAGEN LA UBICAN DE ACUERDO A LA INFORMACION</a:t>
            </a:r>
            <a:endParaRPr lang="es-CO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2"/>
          <a:stretch/>
        </p:blipFill>
        <p:spPr>
          <a:xfrm>
            <a:off x="3442704" y="3079574"/>
            <a:ext cx="4460876" cy="29024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7815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46" y="2143397"/>
            <a:ext cx="3164098" cy="76816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324570" y="4071749"/>
            <a:ext cx="5653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dirty="0" smtClean="0"/>
              <a:t>TODOS LOS SANTOS</a:t>
            </a:r>
          </a:p>
          <a:p>
            <a:pPr marL="342900" indent="-342900">
              <a:buAutoNum type="arabicPeriod"/>
            </a:pPr>
            <a:r>
              <a:rPr lang="es-MX" dirty="0" smtClean="0"/>
              <a:t>DIA DE LOS DIFUNTOS</a:t>
            </a:r>
          </a:p>
          <a:p>
            <a:r>
              <a:rPr lang="es-MX" dirty="0" smtClean="0"/>
              <a:t>21. PRESENTACION DE LA SANTISIMA VIRGEN MARIA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19" y="1941352"/>
            <a:ext cx="3913971" cy="450122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71879" y="159472"/>
            <a:ext cx="316223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NOVIEMBRE</a:t>
            </a:r>
            <a:endParaRPr lang="es-ES" sz="32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28"/>
          <a:stretch/>
        </p:blipFill>
        <p:spPr>
          <a:xfrm>
            <a:off x="724996" y="492921"/>
            <a:ext cx="3162238" cy="144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15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31841" y="540912"/>
            <a:ext cx="4082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prstClr val="black"/>
                </a:solidFill>
              </a:rPr>
              <a:t>FIESTAS LITURGICAS (DETRÁS DE NOVIEMBRE)</a:t>
            </a:r>
            <a:endParaRPr lang="es-CO" sz="2800" dirty="0">
              <a:solidFill>
                <a:prstClr val="black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099256" y="1687132"/>
            <a:ext cx="8203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es-MX" dirty="0">
                <a:solidFill>
                  <a:prstClr val="black"/>
                </a:solidFill>
              </a:rPr>
              <a:t>Escriben </a:t>
            </a:r>
            <a:r>
              <a:rPr lang="es-MX" dirty="0" smtClean="0">
                <a:solidFill>
                  <a:prstClr val="black"/>
                </a:solidFill>
              </a:rPr>
              <a:t>2 DE LAS </a:t>
            </a:r>
            <a:r>
              <a:rPr lang="es-MX" dirty="0" smtClean="0">
                <a:solidFill>
                  <a:prstClr val="black"/>
                </a:solidFill>
              </a:rPr>
              <a:t>FIESTAS LITURGICAS que </a:t>
            </a:r>
            <a:r>
              <a:rPr lang="es-MX" dirty="0">
                <a:solidFill>
                  <a:prstClr val="black"/>
                </a:solidFill>
              </a:rPr>
              <a:t>investigaron</a:t>
            </a: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909774" y="3822879"/>
            <a:ext cx="4417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MX" sz="2800" dirty="0" smtClean="0"/>
              <a:t>LA IMAGEN LA UBICAN DE ACUERDO A LA INFORMACION</a:t>
            </a:r>
            <a:endParaRPr lang="es-CO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55733" y="1530985"/>
            <a:ext cx="3615241" cy="63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56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46" y="2143397"/>
            <a:ext cx="3164098" cy="76816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285933" y="4084628"/>
            <a:ext cx="5653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8. INMACULADA CONCEPCION DE MARIA</a:t>
            </a:r>
          </a:p>
          <a:p>
            <a:r>
              <a:rPr lang="es-MX" dirty="0" smtClean="0"/>
              <a:t>25. NACIMIENTO DEL SEÑOR 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608439" y="1572861"/>
            <a:ext cx="29255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DICIEMBRE</a:t>
            </a:r>
            <a:endParaRPr lang="es-ES" sz="32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743" y="163419"/>
            <a:ext cx="2159545" cy="18809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638" y="2044383"/>
            <a:ext cx="3913971" cy="45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31841" y="540912"/>
            <a:ext cx="4082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prstClr val="black"/>
                </a:solidFill>
              </a:rPr>
              <a:t>FIESTAS LITURGICAS (DETRÁS DE DICIEMBRE)</a:t>
            </a:r>
            <a:endParaRPr lang="es-CO" sz="2800" dirty="0">
              <a:solidFill>
                <a:prstClr val="black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099256" y="1687132"/>
            <a:ext cx="8203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es-MX" dirty="0">
                <a:solidFill>
                  <a:prstClr val="black"/>
                </a:solidFill>
              </a:rPr>
              <a:t>Escriben </a:t>
            </a:r>
            <a:r>
              <a:rPr lang="es-MX" dirty="0" smtClean="0">
                <a:solidFill>
                  <a:prstClr val="black"/>
                </a:solidFill>
              </a:rPr>
              <a:t>2 DE LAS </a:t>
            </a:r>
            <a:r>
              <a:rPr lang="es-MX" dirty="0" smtClean="0">
                <a:solidFill>
                  <a:prstClr val="black"/>
                </a:solidFill>
              </a:rPr>
              <a:t>FIESTAS LITURGICAS que </a:t>
            </a:r>
            <a:r>
              <a:rPr lang="es-MX" dirty="0">
                <a:solidFill>
                  <a:prstClr val="black"/>
                </a:solidFill>
              </a:rPr>
              <a:t>investigaron</a:t>
            </a: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909774" y="3822879"/>
            <a:ext cx="4417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MX" sz="2800" dirty="0" smtClean="0"/>
              <a:t>LA IMAGEN LA UBICAN DE ACUERDO A LA INFORMACION</a:t>
            </a:r>
            <a:endParaRPr lang="es-CO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" t="10414" r="6484" b="7127"/>
          <a:stretch/>
        </p:blipFill>
        <p:spPr>
          <a:xfrm>
            <a:off x="3432901" y="2887461"/>
            <a:ext cx="4281543" cy="372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0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71" y="-234860"/>
            <a:ext cx="4907705" cy="67610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756856" y="2073499"/>
            <a:ext cx="3103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 de las frases de los santos que investigaron 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5304376" y="3617822"/>
            <a:ext cx="45277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Fechas importantes del mes. Escritas en algún punto frontal del calendario. Se debe colorear de amarillo el recuadro de cada fecha señalada:</a:t>
            </a:r>
          </a:p>
          <a:p>
            <a:pPr marL="342900" indent="-342900">
              <a:buAutoNum type="arabicPeriod"/>
            </a:pPr>
            <a:r>
              <a:rPr lang="es-MX" dirty="0" smtClean="0"/>
              <a:t>Santa María Madre de Dios</a:t>
            </a:r>
          </a:p>
          <a:p>
            <a:r>
              <a:rPr lang="es-MX" dirty="0" smtClean="0"/>
              <a:t>6. Epifanía del Señor</a:t>
            </a:r>
          </a:p>
          <a:p>
            <a:r>
              <a:rPr lang="es-MX" dirty="0" smtClean="0"/>
              <a:t>11. Bautismo del Señor </a:t>
            </a:r>
          </a:p>
          <a:p>
            <a:pPr marL="342900" indent="-342900">
              <a:buAutoNum type="arabicPeriod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8668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79571" y="528034"/>
            <a:ext cx="441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¿Qué es el calendario litúrgico? (detrás de enero)</a:t>
            </a:r>
            <a:endParaRPr lang="es-CO" sz="2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099256" y="1687132"/>
            <a:ext cx="8203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es-MX" dirty="0" smtClean="0"/>
              <a:t>Escriben lo que investigaron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688" y="2887461"/>
            <a:ext cx="4950381" cy="301778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909774" y="3822879"/>
            <a:ext cx="4417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MX" sz="2800" dirty="0" smtClean="0"/>
              <a:t>LA IMAGEN LA UBICAN DE ACUERDO A LA INFORMACION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76886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463" y="197390"/>
            <a:ext cx="4310246" cy="19813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600" y="2077854"/>
            <a:ext cx="3913971" cy="450533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554" y="2323701"/>
            <a:ext cx="3158002" cy="76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860695" y="4007355"/>
            <a:ext cx="3103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2. Presentación del Señor</a:t>
            </a:r>
          </a:p>
          <a:p>
            <a:r>
              <a:rPr lang="es-MX" dirty="0" smtClean="0"/>
              <a:t>18. Miércoles de Ceniza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32218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79571" y="528034"/>
            <a:ext cx="3760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prstClr val="black"/>
                </a:solidFill>
              </a:rPr>
              <a:t>ADVIENTO (detrás de FEBRERO)</a:t>
            </a:r>
            <a:endParaRPr lang="es-CO" sz="2800" dirty="0">
              <a:solidFill>
                <a:prstClr val="black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099256" y="1687132"/>
            <a:ext cx="8203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es-MX" dirty="0">
                <a:solidFill>
                  <a:prstClr val="black"/>
                </a:solidFill>
              </a:rPr>
              <a:t>Escriben lo que investigaron</a:t>
            </a:r>
            <a:endParaRPr lang="es-CO" dirty="0">
              <a:solidFill>
                <a:prstClr val="black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421" y="3088353"/>
            <a:ext cx="4895512" cy="299949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909774" y="3822879"/>
            <a:ext cx="4417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MX" sz="2800" dirty="0" smtClean="0"/>
              <a:t>LA IMAGEN LA UBICAN DE ACUERDO A LA INFORMACION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62374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21" y="303844"/>
            <a:ext cx="4304149" cy="622455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444" y="2272186"/>
            <a:ext cx="3164098" cy="76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24570" y="4071749"/>
            <a:ext cx="5653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19. SAN JOSE</a:t>
            </a:r>
          </a:p>
          <a:p>
            <a:r>
              <a:rPr lang="es-MX" dirty="0" smtClean="0"/>
              <a:t>25. ANUNCIACION DEL ANGEL GABRIEL A LA SANTISIMA VIRGEN MARIA Y ENCARNACION DEL </a:t>
            </a:r>
            <a:r>
              <a:rPr lang="es-MX" dirty="0" smtClean="0"/>
              <a:t>HIJO DE DIOS</a:t>
            </a:r>
            <a:endParaRPr lang="es-MX" dirty="0" smtClean="0"/>
          </a:p>
          <a:p>
            <a:r>
              <a:rPr lang="es-MX" dirty="0" smtClean="0"/>
              <a:t>29. DOMINGO DE RAMOS</a:t>
            </a:r>
          </a:p>
          <a:p>
            <a:endParaRPr lang="es-MX" dirty="0" smtClean="0"/>
          </a:p>
          <a:p>
            <a:r>
              <a:rPr lang="es-MX" dirty="0" smtClean="0"/>
              <a:t>29 DE MARZO AL 5 DE ABRIL: SEMANA SANTA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03289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79571" y="528034"/>
            <a:ext cx="3760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prstClr val="black"/>
                </a:solidFill>
              </a:rPr>
              <a:t>NAVIDAD (DETRÁS DE MARZO)</a:t>
            </a:r>
            <a:endParaRPr lang="es-CO" sz="2800" dirty="0">
              <a:solidFill>
                <a:prstClr val="black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099256" y="1687132"/>
            <a:ext cx="8203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es-MX" dirty="0">
                <a:solidFill>
                  <a:prstClr val="black"/>
                </a:solidFill>
              </a:rPr>
              <a:t>Escriben lo que investigaron</a:t>
            </a:r>
            <a:endParaRPr lang="es-CO" dirty="0">
              <a:solidFill>
                <a:prstClr val="black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415" y="2887461"/>
            <a:ext cx="4950381" cy="338967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909774" y="3822879"/>
            <a:ext cx="4417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MX" sz="2800" dirty="0" smtClean="0"/>
              <a:t>LA IMAGEN LA UBICAN DE ACUERDO A LA INFORMACION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484032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84" y="241506"/>
            <a:ext cx="4505334" cy="629771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776" y="2194912"/>
            <a:ext cx="3164098" cy="76816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324570" y="4071749"/>
            <a:ext cx="5653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2. JUEVES SANTO</a:t>
            </a:r>
          </a:p>
          <a:p>
            <a:r>
              <a:rPr lang="es-MX" dirty="0" smtClean="0"/>
              <a:t>3. VIERNES SANTO</a:t>
            </a:r>
          </a:p>
          <a:p>
            <a:r>
              <a:rPr lang="es-MX" dirty="0" smtClean="0"/>
              <a:t>4. SABADO SANTO</a:t>
            </a:r>
          </a:p>
          <a:p>
            <a:r>
              <a:rPr lang="es-MX" dirty="0" smtClean="0"/>
              <a:t>5. DOMINGO DE RESURRECCION</a:t>
            </a:r>
          </a:p>
          <a:p>
            <a:endParaRPr lang="es-MX" dirty="0" smtClean="0"/>
          </a:p>
          <a:p>
            <a:r>
              <a:rPr lang="es-MX" dirty="0" smtClean="0"/>
              <a:t>TIEMPO PASCUAL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088819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611</Words>
  <Application>Microsoft Office PowerPoint</Application>
  <PresentationFormat>Panorámica</PresentationFormat>
  <Paragraphs>103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Jokerman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Leysi Janeth Oliva Marín</dc:creator>
  <cp:lastModifiedBy>Leysi Janeth Oliva Marín</cp:lastModifiedBy>
  <cp:revision>7</cp:revision>
  <dcterms:created xsi:type="dcterms:W3CDTF">2014-10-29T16:15:17Z</dcterms:created>
  <dcterms:modified xsi:type="dcterms:W3CDTF">2014-10-29T21:38:41Z</dcterms:modified>
</cp:coreProperties>
</file>