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70" r:id="rId5"/>
    <p:sldId id="257" r:id="rId6"/>
    <p:sldId id="271" r:id="rId7"/>
    <p:sldId id="258" r:id="rId8"/>
    <p:sldId id="272" r:id="rId9"/>
    <p:sldId id="259" r:id="rId10"/>
    <p:sldId id="273" r:id="rId11"/>
    <p:sldId id="260" r:id="rId12"/>
    <p:sldId id="274" r:id="rId13"/>
    <p:sldId id="261" r:id="rId14"/>
    <p:sldId id="275" r:id="rId15"/>
    <p:sldId id="262" r:id="rId16"/>
    <p:sldId id="276" r:id="rId17"/>
    <p:sldId id="263" r:id="rId18"/>
    <p:sldId id="277" r:id="rId19"/>
    <p:sldId id="264" r:id="rId20"/>
    <p:sldId id="278" r:id="rId21"/>
    <p:sldId id="265" r:id="rId22"/>
    <p:sldId id="279" r:id="rId23"/>
    <p:sldId id="266" r:id="rId24"/>
    <p:sldId id="280" r:id="rId25"/>
    <p:sldId id="267" r:id="rId26"/>
    <p:sldId id="281" r:id="rId2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04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19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974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618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474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111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821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489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634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39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945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5245C-020B-4D3A-9605-F9739DDD76B4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288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473" y="1583028"/>
            <a:ext cx="3580387" cy="527497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061050" y="485833"/>
            <a:ext cx="5503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CALENDARIO 2015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02860" y="5718220"/>
            <a:ext cx="398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ESCRIBE TUS DATOS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5226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54569" y="850006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</a:t>
            </a:r>
            <a:r>
              <a:rPr lang="es-MX" sz="3600" dirty="0"/>
              <a:t>MISIONERO</a:t>
            </a:r>
            <a:endParaRPr lang="es-CO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975019" y="2021983"/>
            <a:ext cx="606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DEFINICION _________________________________________________________________________________________________________________________________________________________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637" y="3343141"/>
            <a:ext cx="2132184" cy="301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47" y="1008013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4" y="238572"/>
            <a:ext cx="2253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MAYO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6968" y="2684356"/>
            <a:ext cx="2708420" cy="374220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11403" y="136516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12230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421" y="2402982"/>
            <a:ext cx="2333510" cy="319932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09871" y="88864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</a:t>
            </a:r>
            <a:r>
              <a:rPr lang="es-MX" sz="3600" dirty="0"/>
              <a:t>MISIONERO</a:t>
            </a:r>
            <a:endParaRPr lang="es-CO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007471" y="2402982"/>
            <a:ext cx="606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DEFINICION _________________________________________________________________________________________________________________________________________________________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8653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54" y="905037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48243" y="238572"/>
            <a:ext cx="2253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JUNIO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1403" y="2380149"/>
            <a:ext cx="2753300" cy="357281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911403" y="136516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359129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41" y="2828414"/>
            <a:ext cx="2908044" cy="371278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049550" y="88864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</a:t>
            </a:r>
            <a:r>
              <a:rPr lang="es-MX" sz="3600" dirty="0"/>
              <a:t>MISIONERO</a:t>
            </a:r>
            <a:endParaRPr lang="es-CO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470000" y="2356834"/>
            <a:ext cx="606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DEFINICION _________________________________________________________________________________________________________________________________________________________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1594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11" y="1008013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4" y="238572"/>
            <a:ext cx="2253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JULIO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403" y="2368012"/>
            <a:ext cx="2110861" cy="395014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911403" y="136516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673878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98" y="2350707"/>
            <a:ext cx="2712955" cy="337138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082603" y="101743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</a:t>
            </a:r>
            <a:r>
              <a:rPr lang="es-MX" sz="3600" dirty="0"/>
              <a:t>MISIONERO</a:t>
            </a:r>
            <a:endParaRPr lang="es-CO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923504" y="2253803"/>
            <a:ext cx="606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DEFINICION _________________________________________________________________________________________________________________________________________________________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1190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06" y="1008013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4" y="238572"/>
            <a:ext cx="343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AGOSTO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4743" r="17384" b="2472"/>
          <a:stretch/>
        </p:blipFill>
        <p:spPr>
          <a:xfrm>
            <a:off x="5782615" y="2080251"/>
            <a:ext cx="1918951" cy="386130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11403" y="136516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673573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47775" y="2609268"/>
            <a:ext cx="1743142" cy="353945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198455" y="91537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</a:t>
            </a:r>
            <a:r>
              <a:rPr lang="es-MX" sz="3600" dirty="0"/>
              <a:t>MISIONERO</a:t>
            </a:r>
            <a:endParaRPr lang="es-CO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081825" y="2009104"/>
            <a:ext cx="606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DEFINICION _________________________________________________________________________________________________________________________________________________________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6748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47" y="1008013"/>
            <a:ext cx="4383404" cy="504792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22485" y="238572"/>
            <a:ext cx="4025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SEPTIEMBRE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106" y="2000099"/>
            <a:ext cx="3249742" cy="405584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11403" y="136516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405411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86" y="901521"/>
            <a:ext cx="2969009" cy="381033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572000" y="901521"/>
            <a:ext cx="5924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/>
              <a:t>Escribe la oración </a:t>
            </a:r>
            <a:r>
              <a:rPr lang="es-MX" sz="4800" dirty="0" smtClean="0"/>
              <a:t>Misionera</a:t>
            </a:r>
            <a:endParaRPr lang="es-CO" sz="4800" dirty="0"/>
          </a:p>
        </p:txBody>
      </p:sp>
      <p:sp>
        <p:nvSpPr>
          <p:cNvPr id="6" name="Rectángulo 5"/>
          <p:cNvSpPr/>
          <p:nvPr/>
        </p:nvSpPr>
        <p:spPr>
          <a:xfrm>
            <a:off x="4486141" y="280668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 SIGUIENTES DIAPOSITIVAS, SON SOLO UN EJEMPLO DE COMO PUEDEN ORGANIZAR EL CALENDARIO, NO NECESARIAMENTE SE DEBEN COLOCAR LA TABLA DE LOS MESES Y LAS IMAGENES EN LA MISMA POSICION. RECUERDEN QUE EL ORDEN DE LOS VALORES Y </a:t>
            </a:r>
            <a:r>
              <a:rPr lang="es-CO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LOS MISIONEROS PUEDE </a:t>
            </a:r>
            <a:r>
              <a:rPr lang="es-CO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VARIAR SEGÚN DESEEN, YA SEA QUE LOS QUIERAN ESCRIBIR SEIS MESES CONSECUTIVOS, O SI BIEN LOS QUIERAN ALTERNAR (VALOR, </a:t>
            </a:r>
            <a:r>
              <a:rPr lang="es-CO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MISIONERO, </a:t>
            </a:r>
            <a:r>
              <a:rPr lang="es-CO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VALOR, </a:t>
            </a:r>
            <a:r>
              <a:rPr lang="es-CO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MISIONERO…)</a:t>
            </a:r>
            <a:endParaRPr lang="es-CO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SEAN MUY </a:t>
            </a: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CREATIVOS</a:t>
            </a:r>
          </a:p>
          <a:p>
            <a:pPr algn="just"/>
            <a:r>
              <a:rPr lang="es-MX" b="0" i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RECUERDEN QUE SON 5 MISIONEROS Y EL SANTO DEL DIA DE SU CUMPLEAÑOS</a:t>
            </a:r>
            <a:endParaRPr lang="es-CO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1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06" y="3071925"/>
            <a:ext cx="1931831" cy="32387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64794" y="85068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</a:t>
            </a:r>
            <a:r>
              <a:rPr lang="es-MX" sz="3600" dirty="0"/>
              <a:t>MISIONERO</a:t>
            </a:r>
            <a:endParaRPr lang="es-CO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975019" y="2021983"/>
            <a:ext cx="606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DEFINICION _________________________________________________________________________________________________________________________________________________________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9386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68" y="1008013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3" y="238572"/>
            <a:ext cx="3239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OCTUBRE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845" y="1008013"/>
            <a:ext cx="2914721" cy="306256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640947" y="4468970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600113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1525" y="2704564"/>
            <a:ext cx="4204535" cy="371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54569" y="106602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</a:t>
            </a:r>
            <a:r>
              <a:rPr lang="es-MX" sz="3600" dirty="0"/>
              <a:t>MISIONERO</a:t>
            </a:r>
            <a:endParaRPr lang="es-CO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092" y="2043090"/>
            <a:ext cx="6133108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85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84" y="1136857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4" y="238572"/>
            <a:ext cx="3793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NOVIEMRBE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23757" y="2696341"/>
            <a:ext cx="2172719" cy="368621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911403" y="136516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108663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884" t="3872" r="9399" b="11500"/>
          <a:stretch/>
        </p:blipFill>
        <p:spPr>
          <a:xfrm>
            <a:off x="3992449" y="2968894"/>
            <a:ext cx="2494961" cy="361221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54569" y="81396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</a:t>
            </a:r>
            <a:r>
              <a:rPr lang="es-MX" sz="3600" dirty="0"/>
              <a:t>MISIONERO</a:t>
            </a:r>
            <a:endParaRPr lang="es-CO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607972" y="1768565"/>
            <a:ext cx="606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DEFINICION _________________________________________________________________________________________________________________________________________________________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90873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73" y="1111099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81572" y="238571"/>
            <a:ext cx="3471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DICIEMBRE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62"/>
          <a:stretch/>
        </p:blipFill>
        <p:spPr>
          <a:xfrm>
            <a:off x="5191579" y="2237849"/>
            <a:ext cx="2959146" cy="392117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11403" y="136516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245970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736" y="2968893"/>
            <a:ext cx="3273702" cy="348266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634739" y="914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</a:t>
            </a:r>
            <a:r>
              <a:rPr lang="es-MX" sz="3600" dirty="0"/>
              <a:t>MISIONERO</a:t>
            </a:r>
            <a:endParaRPr lang="es-CO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519707" y="2127401"/>
            <a:ext cx="606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DEFINICION _________________________________________________________________________________________________________________________________________________________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84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49" y="1191412"/>
            <a:ext cx="4380477" cy="50423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8208" b="3953"/>
          <a:stretch/>
        </p:blipFill>
        <p:spPr>
          <a:xfrm>
            <a:off x="5709888" y="2552282"/>
            <a:ext cx="3002815" cy="373260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27037" y="421971"/>
            <a:ext cx="2253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ENERO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911403" y="136516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3939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415" y="3260622"/>
            <a:ext cx="2545916" cy="35651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03053" y="953036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</a:t>
            </a:r>
            <a:r>
              <a:rPr lang="es-MX" sz="3600" dirty="0" smtClean="0"/>
              <a:t>O MISIONERO</a:t>
            </a:r>
            <a:endParaRPr lang="es-CO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828800" y="2060620"/>
            <a:ext cx="606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DEFINICION _________________________________________________________________________________________________________________________________________________________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072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11" y="1265645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4" y="238572"/>
            <a:ext cx="302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FEBRERO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400" y="2532548"/>
            <a:ext cx="2282793" cy="378102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11403" y="136516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71460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211" y="2814346"/>
            <a:ext cx="2961330" cy="333388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28800" y="8113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</a:t>
            </a:r>
            <a:r>
              <a:rPr lang="es-MX" sz="3600" dirty="0"/>
              <a:t>MISIONERO</a:t>
            </a:r>
            <a:endParaRPr lang="es-CO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85611" y="2021983"/>
            <a:ext cx="606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DEFINICION _________________________________________________________________________________________________________________________________________________________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9845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73" y="1175493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3" y="238572"/>
            <a:ext cx="2763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MARZO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8553" y="2680656"/>
            <a:ext cx="3298400" cy="345382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911403" y="136516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88140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736" y="2680656"/>
            <a:ext cx="2399719" cy="374590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78805" y="81091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</a:t>
            </a:r>
            <a:r>
              <a:rPr lang="es-MX" sz="3600" dirty="0"/>
              <a:t>MISIONERO</a:t>
            </a:r>
            <a:endParaRPr lang="es-CO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828800" y="2080491"/>
            <a:ext cx="606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DEFINICION _________________________________________________________________________________________________________________________________________________________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0882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05" y="1008013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4" y="238572"/>
            <a:ext cx="2253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ABRIL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09112" y="2601533"/>
            <a:ext cx="2446276" cy="398059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11403" y="136516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203386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192</Words>
  <Application>Microsoft Office PowerPoint</Application>
  <PresentationFormat>Panorámica</PresentationFormat>
  <Paragraphs>53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Jokerman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Leysi Janeth Oliva Marín</dc:creator>
  <cp:lastModifiedBy>Leysi Janeth Oliva Marín</cp:lastModifiedBy>
  <cp:revision>12</cp:revision>
  <dcterms:created xsi:type="dcterms:W3CDTF">2014-10-11T01:29:27Z</dcterms:created>
  <dcterms:modified xsi:type="dcterms:W3CDTF">2014-11-06T23:31:35Z</dcterms:modified>
</cp:coreProperties>
</file>